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68" r:id="rId4"/>
    <p:sldId id="258" r:id="rId5"/>
    <p:sldId id="260" r:id="rId6"/>
    <p:sldId id="261" r:id="rId7"/>
    <p:sldId id="264" r:id="rId8"/>
    <p:sldId id="262" r:id="rId9"/>
    <p:sldId id="265" r:id="rId10"/>
    <p:sldId id="263"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F97112-C7FB-425C-B247-D677771E053F}" type="datetimeFigureOut">
              <a:rPr lang="en-US" smtClean="0"/>
              <a:pPr/>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5AC26-3DEE-49F3-8F49-DB2DED735C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F97112-C7FB-425C-B247-D677771E053F}" type="datetimeFigureOut">
              <a:rPr lang="en-US" smtClean="0"/>
              <a:pPr/>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5AC26-3DEE-49F3-8F49-DB2DED735C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F97112-C7FB-425C-B247-D677771E053F}" type="datetimeFigureOut">
              <a:rPr lang="en-US" smtClean="0"/>
              <a:pPr/>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5AC26-3DEE-49F3-8F49-DB2DED735C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F97112-C7FB-425C-B247-D677771E053F}" type="datetimeFigureOut">
              <a:rPr lang="en-US" smtClean="0"/>
              <a:pPr/>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5AC26-3DEE-49F3-8F49-DB2DED735C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F97112-C7FB-425C-B247-D677771E053F}" type="datetimeFigureOut">
              <a:rPr lang="en-US" smtClean="0"/>
              <a:pPr/>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5AC26-3DEE-49F3-8F49-DB2DED735C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F97112-C7FB-425C-B247-D677771E053F}" type="datetimeFigureOut">
              <a:rPr lang="en-US" smtClean="0"/>
              <a:pPr/>
              <a:t>3/3/2013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85AC26-3DEE-49F3-8F49-DB2DED735C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F97112-C7FB-425C-B247-D677771E053F}" type="datetimeFigureOut">
              <a:rPr lang="en-US" smtClean="0"/>
              <a:pPr/>
              <a:t>3/3/2013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85AC26-3DEE-49F3-8F49-DB2DED735C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F97112-C7FB-425C-B247-D677771E053F}" type="datetimeFigureOut">
              <a:rPr lang="en-US" smtClean="0"/>
              <a:pPr/>
              <a:t>3/3/2013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85AC26-3DEE-49F3-8F49-DB2DED735C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97112-C7FB-425C-B247-D677771E053F}" type="datetimeFigureOut">
              <a:rPr lang="en-US" smtClean="0"/>
              <a:pPr/>
              <a:t>3/3/2013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85AC26-3DEE-49F3-8F49-DB2DED735C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F97112-C7FB-425C-B247-D677771E053F}" type="datetimeFigureOut">
              <a:rPr lang="en-US" smtClean="0"/>
              <a:pPr/>
              <a:t>3/3/2013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85AC26-3DEE-49F3-8F49-DB2DED735C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F97112-C7FB-425C-B247-D677771E053F}" type="datetimeFigureOut">
              <a:rPr lang="en-US" smtClean="0"/>
              <a:pPr/>
              <a:t>3/3/2013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85AC26-3DEE-49F3-8F49-DB2DED735C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97112-C7FB-425C-B247-D677771E053F}" type="datetimeFigureOut">
              <a:rPr lang="en-US" smtClean="0"/>
              <a:pPr/>
              <a:t>3/3/2013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85AC26-3DEE-49F3-8F49-DB2DED735C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bible.cc/1_peter/5-9.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172199"/>
          </a:xfrm>
        </p:spPr>
        <p:txBody>
          <a:bodyPr>
            <a:normAutofit/>
          </a:bodyPr>
          <a:lstStyle/>
          <a:p>
            <a:r>
              <a:rPr lang="en-US" dirty="0" smtClean="0"/>
              <a:t>Matthew 25: 21</a:t>
            </a:r>
            <a:br>
              <a:rPr lang="en-US" dirty="0" smtClean="0"/>
            </a:br>
            <a:r>
              <a:rPr lang="en-US" dirty="0"/>
              <a:t/>
            </a:r>
            <a:br>
              <a:rPr lang="en-US" dirty="0"/>
            </a:br>
            <a:r>
              <a:rPr lang="en-US" dirty="0" smtClean="0"/>
              <a:t>His lord said to him, ‘Well done, good and faithful servant; you were faithful over a few things, I will make you ruler over many things. Enter into the joy of your Lord.’</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b="1" dirty="0" smtClean="0"/>
              <a:t>III. ASK THE HOLY SPIRIT TO EMPOWER YOU</a:t>
            </a:r>
            <a:endParaRPr lang="en-US" dirty="0"/>
          </a:p>
        </p:txBody>
      </p:sp>
      <p:sp>
        <p:nvSpPr>
          <p:cNvPr id="3" name="Content Placeholder 2"/>
          <p:cNvSpPr>
            <a:spLocks noGrp="1"/>
          </p:cNvSpPr>
          <p:nvPr>
            <p:ph idx="1"/>
          </p:nvPr>
        </p:nvSpPr>
        <p:spPr>
          <a:xfrm>
            <a:off x="457200" y="1905000"/>
            <a:ext cx="8229600" cy="4373563"/>
          </a:xfrm>
        </p:spPr>
        <p:txBody>
          <a:bodyPr/>
          <a:lstStyle/>
          <a:p>
            <a:pPr algn="ctr">
              <a:buNone/>
            </a:pPr>
            <a:r>
              <a:rPr lang="en-US" b="1" dirty="0" smtClean="0"/>
              <a:t>Acts 1:8 </a:t>
            </a:r>
          </a:p>
          <a:p>
            <a:pPr algn="ctr">
              <a:buNone/>
            </a:pPr>
            <a:endParaRPr lang="en-US" dirty="0" smtClean="0"/>
          </a:p>
          <a:p>
            <a:pPr algn="ctr">
              <a:buNone/>
            </a:pPr>
            <a:r>
              <a:rPr lang="en-US" dirty="0" smtClean="0"/>
              <a:t> </a:t>
            </a:r>
            <a:r>
              <a:rPr lang="en-US" i="1" dirty="0" smtClean="0"/>
              <a:t>“But you will receive power </a:t>
            </a:r>
          </a:p>
          <a:p>
            <a:pPr algn="ctr">
              <a:buNone/>
            </a:pPr>
            <a:r>
              <a:rPr lang="en-US" i="1" dirty="0" smtClean="0"/>
              <a:t>when the Holy Spirit comes on you; </a:t>
            </a:r>
          </a:p>
          <a:p>
            <a:pPr algn="ctr">
              <a:buNone/>
            </a:pPr>
            <a:r>
              <a:rPr lang="en-US" i="1" dirty="0" smtClean="0"/>
              <a:t>and you will be my witnesses”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Holy Spirit is the main source of Power</a:t>
            </a:r>
            <a:endParaRPr lang="en-US" dirty="0"/>
          </a:p>
        </p:txBody>
      </p:sp>
      <p:sp>
        <p:nvSpPr>
          <p:cNvPr id="3" name="Content Placeholder 2"/>
          <p:cNvSpPr>
            <a:spLocks noGrp="1"/>
          </p:cNvSpPr>
          <p:nvPr>
            <p:ph idx="1"/>
          </p:nvPr>
        </p:nvSpPr>
        <p:spPr/>
        <p:txBody>
          <a:bodyPr/>
          <a:lstStyle/>
          <a:p>
            <a:pPr>
              <a:buNone/>
            </a:pPr>
            <a:r>
              <a:rPr lang="en-US" dirty="0" smtClean="0"/>
              <a:t>What good is a luxury car without a fuel? A new appliance if you have no power supply? Your phone without a battery?</a:t>
            </a:r>
          </a:p>
          <a:p>
            <a:pPr>
              <a:buNone/>
            </a:pPr>
            <a:endParaRPr lang="en-US" dirty="0" smtClean="0"/>
          </a:p>
          <a:p>
            <a:pPr>
              <a:buNone/>
            </a:pPr>
            <a:r>
              <a:rPr lang="en-US" dirty="0" smtClean="0"/>
              <a:t>Same with our Lives </a:t>
            </a:r>
            <a:r>
              <a:rPr lang="en-US" smtClean="0"/>
              <a:t>and Churches..</a:t>
            </a:r>
            <a:endParaRPr lang="en-US" dirty="0" smtClean="0"/>
          </a:p>
          <a:p>
            <a:pPr>
              <a:buNone/>
            </a:pPr>
            <a:r>
              <a:rPr lang="en-US" dirty="0" smtClean="0"/>
              <a:t>-our testimonies will have no impact</a:t>
            </a:r>
          </a:p>
          <a:p>
            <a:pPr>
              <a:buNone/>
            </a:pPr>
            <a:r>
              <a:rPr lang="en-US" dirty="0" smtClean="0"/>
              <a:t>-our programs will not be effective</a:t>
            </a:r>
          </a:p>
          <a:p>
            <a:pPr>
              <a:buNone/>
            </a:pPr>
            <a:r>
              <a:rPr lang="en-US" dirty="0" smtClean="0"/>
              <a:t>-our message will have no authority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163762"/>
          </a:xfrm>
        </p:spPr>
        <p:txBody>
          <a:bodyPr>
            <a:normAutofit/>
          </a:bodyPr>
          <a:lstStyle/>
          <a:p>
            <a:r>
              <a:rPr lang="en-US" b="1" dirty="0" smtClean="0"/>
              <a:t>(John 16:13a NLB)</a:t>
            </a:r>
            <a:r>
              <a:rPr lang="en-US" dirty="0" smtClean="0"/>
              <a:t/>
            </a:r>
            <a:br>
              <a:rPr lang="en-US" dirty="0" smtClean="0"/>
            </a:br>
            <a:r>
              <a:rPr lang="en-US" i="1" dirty="0" smtClean="0"/>
              <a:t>“When the Spirit of truth comes, he will guide you into all truth”</a:t>
            </a:r>
            <a:r>
              <a:rPr lang="en-US" dirty="0" smtClean="0"/>
              <a:t> </a:t>
            </a:r>
            <a:endParaRPr lang="en-US" dirty="0"/>
          </a:p>
        </p:txBody>
      </p:sp>
      <p:sp>
        <p:nvSpPr>
          <p:cNvPr id="3" name="Content Placeholder 2"/>
          <p:cNvSpPr>
            <a:spLocks noGrp="1"/>
          </p:cNvSpPr>
          <p:nvPr>
            <p:ph idx="1"/>
          </p:nvPr>
        </p:nvSpPr>
        <p:spPr>
          <a:xfrm>
            <a:off x="457200" y="3048000"/>
            <a:ext cx="8229600" cy="3352800"/>
          </a:xfrm>
        </p:spPr>
        <p:txBody>
          <a:bodyPr/>
          <a:lstStyle/>
          <a:p>
            <a:pPr>
              <a:buNone/>
            </a:pPr>
            <a:r>
              <a:rPr lang="en-US" dirty="0" smtClean="0"/>
              <a:t>We are in a world full of lies.. </a:t>
            </a:r>
          </a:p>
          <a:p>
            <a:pPr>
              <a:buNone/>
            </a:pPr>
            <a:endParaRPr lang="en-US" dirty="0" smtClean="0"/>
          </a:p>
          <a:p>
            <a:pPr>
              <a:buNone/>
            </a:pPr>
            <a:r>
              <a:rPr lang="en-US" dirty="0" smtClean="0"/>
              <a:t>The Holy Spirit will give us discerning in order for us to be able to distinguish truth from lies.</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8153400" cy="6095999"/>
          </a:xfrm>
        </p:spPr>
        <p:txBody>
          <a:bodyPr>
            <a:normAutofit/>
          </a:bodyPr>
          <a:lstStyle/>
          <a:p>
            <a:r>
              <a:rPr lang="en-US" dirty="0" smtClean="0"/>
              <a:t/>
            </a:r>
            <a:br>
              <a:rPr lang="en-US" dirty="0" smtClean="0"/>
            </a:br>
            <a:endParaRPr lang="en-US" dirty="0"/>
          </a:p>
        </p:txBody>
      </p:sp>
      <p:pic>
        <p:nvPicPr>
          <p:cNvPr id="4" name="Picture 3" descr="be_faithful.jpg"/>
          <p:cNvPicPr>
            <a:picLocks noChangeAspect="1"/>
          </p:cNvPicPr>
          <p:nvPr/>
        </p:nvPicPr>
        <p:blipFill>
          <a:blip r:embed="rId2"/>
          <a:stretch>
            <a:fillRect/>
          </a:stretch>
        </p:blipFill>
        <p:spPr>
          <a:xfrm>
            <a:off x="609600" y="0"/>
            <a:ext cx="8534400" cy="64008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with_great_power_comes_great_responsibility_by_kimsiang-d4lka72.jpg"/>
          <p:cNvPicPr>
            <a:picLocks noGrp="1" noChangeAspect="1"/>
          </p:cNvPicPr>
          <p:nvPr>
            <p:ph idx="1"/>
          </p:nvPr>
        </p:nvPicPr>
        <p:blipFill>
          <a:blip r:embed="rId2"/>
          <a:stretch>
            <a:fillRect/>
          </a:stretch>
        </p:blipFill>
        <p:spPr>
          <a:xfrm>
            <a:off x="0" y="0"/>
            <a:ext cx="6400800" cy="6858000"/>
          </a:xfrm>
        </p:spPr>
      </p:pic>
      <p:sp>
        <p:nvSpPr>
          <p:cNvPr id="5" name="Rectangle 4"/>
          <p:cNvSpPr/>
          <p:nvPr/>
        </p:nvSpPr>
        <p:spPr>
          <a:xfrm>
            <a:off x="6172200" y="0"/>
            <a:ext cx="29718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Luke 12: 48</a:t>
            </a:r>
          </a:p>
          <a:p>
            <a:pPr algn="ctr"/>
            <a:endParaRPr lang="en-US" sz="2800" dirty="0" smtClean="0">
              <a:solidFill>
                <a:schemeClr val="tx1"/>
              </a:solidFill>
            </a:endParaRPr>
          </a:p>
          <a:p>
            <a:pPr algn="ctr"/>
            <a:r>
              <a:rPr lang="en-US" sz="2800" dirty="0" smtClean="0">
                <a:solidFill>
                  <a:schemeClr val="tx1"/>
                </a:solidFill>
              </a:rPr>
              <a:t>From everyone who has been given much, much will be demanded; and from the one who has been entrusted with much, much more will be asked.</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Faithfulness is very important.</a:t>
            </a:r>
            <a:endParaRPr lang="en-US" dirty="0"/>
          </a:p>
        </p:txBody>
      </p:sp>
      <p:sp>
        <p:nvSpPr>
          <p:cNvPr id="3" name="Content Placeholder 2"/>
          <p:cNvSpPr>
            <a:spLocks noGrp="1"/>
          </p:cNvSpPr>
          <p:nvPr>
            <p:ph idx="1"/>
          </p:nvPr>
        </p:nvSpPr>
        <p:spPr>
          <a:xfrm>
            <a:off x="1905000" y="1524000"/>
            <a:ext cx="762000" cy="4525963"/>
          </a:xfrm>
        </p:spPr>
        <p:txBody>
          <a:bodyPr>
            <a:normAutofit/>
          </a:bodyPr>
          <a:lstStyle/>
          <a:p>
            <a:pPr>
              <a:buNone/>
            </a:pPr>
            <a:r>
              <a:rPr lang="en-US" sz="4800" b="1" dirty="0" smtClean="0"/>
              <a:t>P</a:t>
            </a:r>
          </a:p>
          <a:p>
            <a:pPr>
              <a:buNone/>
            </a:pPr>
            <a:r>
              <a:rPr lang="en-US" sz="4800" b="1" dirty="0" smtClean="0"/>
              <a:t>O</a:t>
            </a:r>
          </a:p>
          <a:p>
            <a:pPr>
              <a:buNone/>
            </a:pPr>
            <a:r>
              <a:rPr lang="en-US" sz="4800" b="1" dirty="0" smtClean="0"/>
              <a:t>W</a:t>
            </a:r>
          </a:p>
          <a:p>
            <a:pPr>
              <a:buNone/>
            </a:pPr>
            <a:r>
              <a:rPr lang="en-US" sz="4800" b="1" dirty="0" smtClean="0"/>
              <a:t>E</a:t>
            </a:r>
          </a:p>
          <a:p>
            <a:pPr>
              <a:buNone/>
            </a:pPr>
            <a:r>
              <a:rPr lang="en-US" sz="4800" b="1" dirty="0"/>
              <a:t>R</a:t>
            </a:r>
          </a:p>
        </p:txBody>
      </p:sp>
      <p:sp>
        <p:nvSpPr>
          <p:cNvPr id="4" name="Content Placeholder 2"/>
          <p:cNvSpPr txBox="1">
            <a:spLocks/>
          </p:cNvSpPr>
          <p:nvPr/>
        </p:nvSpPr>
        <p:spPr>
          <a:xfrm>
            <a:off x="2286000" y="1676400"/>
            <a:ext cx="4419600" cy="609599"/>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900" b="0" i="0" u="none" strike="noStrike" kern="1200" cap="none" spc="0" normalizeH="0" baseline="0" noProof="0" dirty="0" smtClean="0">
                <a:ln>
                  <a:noFill/>
                </a:ln>
                <a:solidFill>
                  <a:schemeClr val="tx1"/>
                </a:solidFill>
                <a:effectLst/>
                <a:uLnTx/>
                <a:uFillTx/>
                <a:latin typeface="+mn-lt"/>
                <a:ea typeface="+mn-ea"/>
                <a:cs typeface="+mn-cs"/>
              </a:rPr>
              <a:t>RAYER life</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2362200" y="2590800"/>
            <a:ext cx="3657600" cy="68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VERCOME</a:t>
            </a:r>
            <a:r>
              <a:rPr kumimoji="0" lang="en-US" sz="3200" b="0" i="0" u="none" strike="noStrike" kern="1200" cap="none" spc="0" normalizeH="0" noProof="0" dirty="0" smtClean="0">
                <a:ln>
                  <a:noFill/>
                </a:ln>
                <a:solidFill>
                  <a:schemeClr val="tx1"/>
                </a:solidFill>
                <a:effectLst/>
                <a:uLnTx/>
                <a:uFillTx/>
                <a:latin typeface="+mn-lt"/>
                <a:ea typeface="+mn-ea"/>
                <a:cs typeface="+mn-cs"/>
              </a:rPr>
              <a:t> problems</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2514600" y="3429000"/>
            <a:ext cx="3657600" cy="609600"/>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ALK in God’s will</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2209800" y="4343400"/>
            <a:ext cx="4114800" cy="685800"/>
          </a:xfrm>
          <a:prstGeom prst="rect">
            <a:avLst/>
          </a:prstGeom>
        </p:spPr>
        <p:txBody>
          <a:bodyPr vert="horz" lIns="91440" tIns="45720" rIns="91440" bIns="45720" rtlCol="0">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4200" dirty="0" smtClean="0"/>
              <a:t>FFECTIVE in ministry</a:t>
            </a:r>
            <a:endParaRPr kumimoji="0" lang="en-US" sz="4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2286000" y="5181600"/>
            <a:ext cx="3657600" cy="68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ELATIONSHIPS</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580">
                                          <p:stCondLst>
                                            <p:cond delay="0"/>
                                          </p:stCondLst>
                                        </p:cTn>
                                        <p:tgtEl>
                                          <p:spTgt spid="4"/>
                                        </p:tgtEl>
                                      </p:cBhvr>
                                    </p:animEffect>
                                    <p:anim calcmode="lin" valueType="num">
                                      <p:cBhvr>
                                        <p:cTn id="2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0" dur="26">
                                          <p:stCondLst>
                                            <p:cond delay="650"/>
                                          </p:stCondLst>
                                        </p:cTn>
                                        <p:tgtEl>
                                          <p:spTgt spid="4"/>
                                        </p:tgtEl>
                                      </p:cBhvr>
                                      <p:to x="100000" y="60000"/>
                                    </p:animScale>
                                    <p:animScale>
                                      <p:cBhvr>
                                        <p:cTn id="31" dur="166" decel="50000">
                                          <p:stCondLst>
                                            <p:cond delay="676"/>
                                          </p:stCondLst>
                                        </p:cTn>
                                        <p:tgtEl>
                                          <p:spTgt spid="4"/>
                                        </p:tgtEl>
                                      </p:cBhvr>
                                      <p:to x="100000" y="100000"/>
                                    </p:animScale>
                                    <p:animScale>
                                      <p:cBhvr>
                                        <p:cTn id="32" dur="26">
                                          <p:stCondLst>
                                            <p:cond delay="1312"/>
                                          </p:stCondLst>
                                        </p:cTn>
                                        <p:tgtEl>
                                          <p:spTgt spid="4"/>
                                        </p:tgtEl>
                                      </p:cBhvr>
                                      <p:to x="100000" y="80000"/>
                                    </p:animScale>
                                    <p:animScale>
                                      <p:cBhvr>
                                        <p:cTn id="33" dur="166" decel="50000">
                                          <p:stCondLst>
                                            <p:cond delay="1338"/>
                                          </p:stCondLst>
                                        </p:cTn>
                                        <p:tgtEl>
                                          <p:spTgt spid="4"/>
                                        </p:tgtEl>
                                      </p:cBhvr>
                                      <p:to x="100000" y="100000"/>
                                    </p:animScale>
                                    <p:animScale>
                                      <p:cBhvr>
                                        <p:cTn id="34" dur="26">
                                          <p:stCondLst>
                                            <p:cond delay="1642"/>
                                          </p:stCondLst>
                                        </p:cTn>
                                        <p:tgtEl>
                                          <p:spTgt spid="4"/>
                                        </p:tgtEl>
                                      </p:cBhvr>
                                      <p:to x="100000" y="90000"/>
                                    </p:animScale>
                                    <p:animScale>
                                      <p:cBhvr>
                                        <p:cTn id="35" dur="166" decel="50000">
                                          <p:stCondLst>
                                            <p:cond delay="1668"/>
                                          </p:stCondLst>
                                        </p:cTn>
                                        <p:tgtEl>
                                          <p:spTgt spid="4"/>
                                        </p:tgtEl>
                                      </p:cBhvr>
                                      <p:to x="100000" y="100000"/>
                                    </p:animScale>
                                    <p:animScale>
                                      <p:cBhvr>
                                        <p:cTn id="36" dur="26">
                                          <p:stCondLst>
                                            <p:cond delay="1808"/>
                                          </p:stCondLst>
                                        </p:cTn>
                                        <p:tgtEl>
                                          <p:spTgt spid="4"/>
                                        </p:tgtEl>
                                      </p:cBhvr>
                                      <p:to x="100000" y="95000"/>
                                    </p:animScale>
                                    <p:animScale>
                                      <p:cBhvr>
                                        <p:cTn id="37" dur="166" decel="50000">
                                          <p:stCondLst>
                                            <p:cond delay="1834"/>
                                          </p:stCondLst>
                                        </p:cTn>
                                        <p:tgtEl>
                                          <p:spTgt spid="4"/>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down)">
                                      <p:cBhvr>
                                        <p:cTn id="42" dur="580">
                                          <p:stCondLst>
                                            <p:cond delay="0"/>
                                          </p:stCondLst>
                                        </p:cTn>
                                        <p:tgtEl>
                                          <p:spTgt spid="5"/>
                                        </p:tgtEl>
                                      </p:cBhvr>
                                    </p:animEffect>
                                    <p:anim calcmode="lin" valueType="num">
                                      <p:cBhvr>
                                        <p:cTn id="4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8" dur="26">
                                          <p:stCondLst>
                                            <p:cond delay="650"/>
                                          </p:stCondLst>
                                        </p:cTn>
                                        <p:tgtEl>
                                          <p:spTgt spid="5"/>
                                        </p:tgtEl>
                                      </p:cBhvr>
                                      <p:to x="100000" y="60000"/>
                                    </p:animScale>
                                    <p:animScale>
                                      <p:cBhvr>
                                        <p:cTn id="49" dur="166" decel="50000">
                                          <p:stCondLst>
                                            <p:cond delay="676"/>
                                          </p:stCondLst>
                                        </p:cTn>
                                        <p:tgtEl>
                                          <p:spTgt spid="5"/>
                                        </p:tgtEl>
                                      </p:cBhvr>
                                      <p:to x="100000" y="100000"/>
                                    </p:animScale>
                                    <p:animScale>
                                      <p:cBhvr>
                                        <p:cTn id="50" dur="26">
                                          <p:stCondLst>
                                            <p:cond delay="1312"/>
                                          </p:stCondLst>
                                        </p:cTn>
                                        <p:tgtEl>
                                          <p:spTgt spid="5"/>
                                        </p:tgtEl>
                                      </p:cBhvr>
                                      <p:to x="100000" y="80000"/>
                                    </p:animScale>
                                    <p:animScale>
                                      <p:cBhvr>
                                        <p:cTn id="51" dur="166" decel="50000">
                                          <p:stCondLst>
                                            <p:cond delay="1338"/>
                                          </p:stCondLst>
                                        </p:cTn>
                                        <p:tgtEl>
                                          <p:spTgt spid="5"/>
                                        </p:tgtEl>
                                      </p:cBhvr>
                                      <p:to x="100000" y="100000"/>
                                    </p:animScale>
                                    <p:animScale>
                                      <p:cBhvr>
                                        <p:cTn id="52" dur="26">
                                          <p:stCondLst>
                                            <p:cond delay="1642"/>
                                          </p:stCondLst>
                                        </p:cTn>
                                        <p:tgtEl>
                                          <p:spTgt spid="5"/>
                                        </p:tgtEl>
                                      </p:cBhvr>
                                      <p:to x="100000" y="90000"/>
                                    </p:animScale>
                                    <p:animScale>
                                      <p:cBhvr>
                                        <p:cTn id="53" dur="166" decel="50000">
                                          <p:stCondLst>
                                            <p:cond delay="1668"/>
                                          </p:stCondLst>
                                        </p:cTn>
                                        <p:tgtEl>
                                          <p:spTgt spid="5"/>
                                        </p:tgtEl>
                                      </p:cBhvr>
                                      <p:to x="100000" y="100000"/>
                                    </p:animScale>
                                    <p:animScale>
                                      <p:cBhvr>
                                        <p:cTn id="54" dur="26">
                                          <p:stCondLst>
                                            <p:cond delay="1808"/>
                                          </p:stCondLst>
                                        </p:cTn>
                                        <p:tgtEl>
                                          <p:spTgt spid="5"/>
                                        </p:tgtEl>
                                      </p:cBhvr>
                                      <p:to x="100000" y="95000"/>
                                    </p:animScale>
                                    <p:animScale>
                                      <p:cBhvr>
                                        <p:cTn id="55" dur="166" decel="50000">
                                          <p:stCondLst>
                                            <p:cond delay="1834"/>
                                          </p:stCondLst>
                                        </p:cTn>
                                        <p:tgtEl>
                                          <p:spTgt spid="5"/>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grpId="0" nodeType="clickEffect">
                                  <p:stCondLst>
                                    <p:cond delay="0"/>
                                  </p:stCondLst>
                                  <p:childTnLst>
                                    <p:set>
                                      <p:cBhvr>
                                        <p:cTn id="59" dur="1" fill="hold">
                                          <p:stCondLst>
                                            <p:cond delay="0"/>
                                          </p:stCondLst>
                                        </p:cTn>
                                        <p:tgtEl>
                                          <p:spTgt spid="6"/>
                                        </p:tgtEl>
                                        <p:attrNameLst>
                                          <p:attrName>style.visibility</p:attrName>
                                        </p:attrNameLst>
                                      </p:cBhvr>
                                      <p:to>
                                        <p:strVal val="visible"/>
                                      </p:to>
                                    </p:set>
                                    <p:animEffect transition="in" filter="wipe(down)">
                                      <p:cBhvr>
                                        <p:cTn id="60" dur="580">
                                          <p:stCondLst>
                                            <p:cond delay="0"/>
                                          </p:stCondLst>
                                        </p:cTn>
                                        <p:tgtEl>
                                          <p:spTgt spid="6"/>
                                        </p:tgtEl>
                                      </p:cBhvr>
                                    </p:animEffect>
                                    <p:anim calcmode="lin" valueType="num">
                                      <p:cBhvr>
                                        <p:cTn id="6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6" dur="26">
                                          <p:stCondLst>
                                            <p:cond delay="650"/>
                                          </p:stCondLst>
                                        </p:cTn>
                                        <p:tgtEl>
                                          <p:spTgt spid="6"/>
                                        </p:tgtEl>
                                      </p:cBhvr>
                                      <p:to x="100000" y="60000"/>
                                    </p:animScale>
                                    <p:animScale>
                                      <p:cBhvr>
                                        <p:cTn id="67" dur="166" decel="50000">
                                          <p:stCondLst>
                                            <p:cond delay="676"/>
                                          </p:stCondLst>
                                        </p:cTn>
                                        <p:tgtEl>
                                          <p:spTgt spid="6"/>
                                        </p:tgtEl>
                                      </p:cBhvr>
                                      <p:to x="100000" y="100000"/>
                                    </p:animScale>
                                    <p:animScale>
                                      <p:cBhvr>
                                        <p:cTn id="68" dur="26">
                                          <p:stCondLst>
                                            <p:cond delay="1312"/>
                                          </p:stCondLst>
                                        </p:cTn>
                                        <p:tgtEl>
                                          <p:spTgt spid="6"/>
                                        </p:tgtEl>
                                      </p:cBhvr>
                                      <p:to x="100000" y="80000"/>
                                    </p:animScale>
                                    <p:animScale>
                                      <p:cBhvr>
                                        <p:cTn id="69" dur="166" decel="50000">
                                          <p:stCondLst>
                                            <p:cond delay="1338"/>
                                          </p:stCondLst>
                                        </p:cTn>
                                        <p:tgtEl>
                                          <p:spTgt spid="6"/>
                                        </p:tgtEl>
                                      </p:cBhvr>
                                      <p:to x="100000" y="100000"/>
                                    </p:animScale>
                                    <p:animScale>
                                      <p:cBhvr>
                                        <p:cTn id="70" dur="26">
                                          <p:stCondLst>
                                            <p:cond delay="1642"/>
                                          </p:stCondLst>
                                        </p:cTn>
                                        <p:tgtEl>
                                          <p:spTgt spid="6"/>
                                        </p:tgtEl>
                                      </p:cBhvr>
                                      <p:to x="100000" y="90000"/>
                                    </p:animScale>
                                    <p:animScale>
                                      <p:cBhvr>
                                        <p:cTn id="71" dur="166" decel="50000">
                                          <p:stCondLst>
                                            <p:cond delay="1668"/>
                                          </p:stCondLst>
                                        </p:cTn>
                                        <p:tgtEl>
                                          <p:spTgt spid="6"/>
                                        </p:tgtEl>
                                      </p:cBhvr>
                                      <p:to x="100000" y="100000"/>
                                    </p:animScale>
                                    <p:animScale>
                                      <p:cBhvr>
                                        <p:cTn id="72" dur="26">
                                          <p:stCondLst>
                                            <p:cond delay="1808"/>
                                          </p:stCondLst>
                                        </p:cTn>
                                        <p:tgtEl>
                                          <p:spTgt spid="6"/>
                                        </p:tgtEl>
                                      </p:cBhvr>
                                      <p:to x="100000" y="95000"/>
                                    </p:animScale>
                                    <p:animScale>
                                      <p:cBhvr>
                                        <p:cTn id="73" dur="166" decel="50000">
                                          <p:stCondLst>
                                            <p:cond delay="1834"/>
                                          </p:stCondLst>
                                        </p:cTn>
                                        <p:tgtEl>
                                          <p:spTgt spid="6"/>
                                        </p:tgtEl>
                                      </p:cBhvr>
                                      <p:to x="100000" y="100000"/>
                                    </p:animScale>
                                  </p:childTnLst>
                                </p:cTn>
                              </p:par>
                            </p:childTnLst>
                          </p:cTn>
                        </p:par>
                      </p:childTnLst>
                    </p:cTn>
                  </p:par>
                  <p:par>
                    <p:cTn id="74" fill="hold">
                      <p:stCondLst>
                        <p:cond delay="indefinite"/>
                      </p:stCondLst>
                      <p:childTnLst>
                        <p:par>
                          <p:cTn id="75" fill="hold">
                            <p:stCondLst>
                              <p:cond delay="0"/>
                            </p:stCondLst>
                            <p:childTnLst>
                              <p:par>
                                <p:cTn id="76" presetID="26" presetClass="entr" presetSubtype="0" fill="hold" grpId="0" nodeType="clickEffect">
                                  <p:stCondLst>
                                    <p:cond delay="0"/>
                                  </p:stCondLst>
                                  <p:childTnLst>
                                    <p:set>
                                      <p:cBhvr>
                                        <p:cTn id="77" dur="1" fill="hold">
                                          <p:stCondLst>
                                            <p:cond delay="0"/>
                                          </p:stCondLst>
                                        </p:cTn>
                                        <p:tgtEl>
                                          <p:spTgt spid="7"/>
                                        </p:tgtEl>
                                        <p:attrNameLst>
                                          <p:attrName>style.visibility</p:attrName>
                                        </p:attrNameLst>
                                      </p:cBhvr>
                                      <p:to>
                                        <p:strVal val="visible"/>
                                      </p:to>
                                    </p:set>
                                    <p:animEffect transition="in" filter="wipe(down)">
                                      <p:cBhvr>
                                        <p:cTn id="78" dur="580">
                                          <p:stCondLst>
                                            <p:cond delay="0"/>
                                          </p:stCondLst>
                                        </p:cTn>
                                        <p:tgtEl>
                                          <p:spTgt spid="7"/>
                                        </p:tgtEl>
                                      </p:cBhvr>
                                    </p:animEffect>
                                    <p:anim calcmode="lin" valueType="num">
                                      <p:cBhvr>
                                        <p:cTn id="7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84" dur="26">
                                          <p:stCondLst>
                                            <p:cond delay="650"/>
                                          </p:stCondLst>
                                        </p:cTn>
                                        <p:tgtEl>
                                          <p:spTgt spid="7"/>
                                        </p:tgtEl>
                                      </p:cBhvr>
                                      <p:to x="100000" y="60000"/>
                                    </p:animScale>
                                    <p:animScale>
                                      <p:cBhvr>
                                        <p:cTn id="85" dur="166" decel="50000">
                                          <p:stCondLst>
                                            <p:cond delay="676"/>
                                          </p:stCondLst>
                                        </p:cTn>
                                        <p:tgtEl>
                                          <p:spTgt spid="7"/>
                                        </p:tgtEl>
                                      </p:cBhvr>
                                      <p:to x="100000" y="100000"/>
                                    </p:animScale>
                                    <p:animScale>
                                      <p:cBhvr>
                                        <p:cTn id="86" dur="26">
                                          <p:stCondLst>
                                            <p:cond delay="1312"/>
                                          </p:stCondLst>
                                        </p:cTn>
                                        <p:tgtEl>
                                          <p:spTgt spid="7"/>
                                        </p:tgtEl>
                                      </p:cBhvr>
                                      <p:to x="100000" y="80000"/>
                                    </p:animScale>
                                    <p:animScale>
                                      <p:cBhvr>
                                        <p:cTn id="87" dur="166" decel="50000">
                                          <p:stCondLst>
                                            <p:cond delay="1338"/>
                                          </p:stCondLst>
                                        </p:cTn>
                                        <p:tgtEl>
                                          <p:spTgt spid="7"/>
                                        </p:tgtEl>
                                      </p:cBhvr>
                                      <p:to x="100000" y="100000"/>
                                    </p:animScale>
                                    <p:animScale>
                                      <p:cBhvr>
                                        <p:cTn id="88" dur="26">
                                          <p:stCondLst>
                                            <p:cond delay="1642"/>
                                          </p:stCondLst>
                                        </p:cTn>
                                        <p:tgtEl>
                                          <p:spTgt spid="7"/>
                                        </p:tgtEl>
                                      </p:cBhvr>
                                      <p:to x="100000" y="90000"/>
                                    </p:animScale>
                                    <p:animScale>
                                      <p:cBhvr>
                                        <p:cTn id="89" dur="166" decel="50000">
                                          <p:stCondLst>
                                            <p:cond delay="1668"/>
                                          </p:stCondLst>
                                        </p:cTn>
                                        <p:tgtEl>
                                          <p:spTgt spid="7"/>
                                        </p:tgtEl>
                                      </p:cBhvr>
                                      <p:to x="100000" y="100000"/>
                                    </p:animScale>
                                    <p:animScale>
                                      <p:cBhvr>
                                        <p:cTn id="90" dur="26">
                                          <p:stCondLst>
                                            <p:cond delay="1808"/>
                                          </p:stCondLst>
                                        </p:cTn>
                                        <p:tgtEl>
                                          <p:spTgt spid="7"/>
                                        </p:tgtEl>
                                      </p:cBhvr>
                                      <p:to x="100000" y="95000"/>
                                    </p:animScale>
                                    <p:animScale>
                                      <p:cBhvr>
                                        <p:cTn id="91" dur="166" decel="50000">
                                          <p:stCondLst>
                                            <p:cond delay="1834"/>
                                          </p:stCondLst>
                                        </p:cTn>
                                        <p:tgtEl>
                                          <p:spTgt spid="7"/>
                                        </p:tgtEl>
                                      </p:cBhvr>
                                      <p:to x="100000" y="100000"/>
                                    </p:animScale>
                                  </p:childTnLst>
                                </p:cTn>
                              </p:par>
                            </p:childTnLst>
                          </p:cTn>
                        </p:par>
                      </p:childTnLst>
                    </p:cTn>
                  </p:par>
                  <p:par>
                    <p:cTn id="92" fill="hold">
                      <p:stCondLst>
                        <p:cond delay="indefinite"/>
                      </p:stCondLst>
                      <p:childTnLst>
                        <p:par>
                          <p:cTn id="93" fill="hold">
                            <p:stCondLst>
                              <p:cond delay="0"/>
                            </p:stCondLst>
                            <p:childTnLst>
                              <p:par>
                                <p:cTn id="94" presetID="26" presetClass="entr" presetSubtype="0" fill="hold" grpId="0" nodeType="clickEffect">
                                  <p:stCondLst>
                                    <p:cond delay="0"/>
                                  </p:stCondLst>
                                  <p:childTnLst>
                                    <p:set>
                                      <p:cBhvr>
                                        <p:cTn id="95" dur="1" fill="hold">
                                          <p:stCondLst>
                                            <p:cond delay="0"/>
                                          </p:stCondLst>
                                        </p:cTn>
                                        <p:tgtEl>
                                          <p:spTgt spid="8"/>
                                        </p:tgtEl>
                                        <p:attrNameLst>
                                          <p:attrName>style.visibility</p:attrName>
                                        </p:attrNameLst>
                                      </p:cBhvr>
                                      <p:to>
                                        <p:strVal val="visible"/>
                                      </p:to>
                                    </p:set>
                                    <p:animEffect transition="in" filter="wipe(down)">
                                      <p:cBhvr>
                                        <p:cTn id="96" dur="580">
                                          <p:stCondLst>
                                            <p:cond delay="0"/>
                                          </p:stCondLst>
                                        </p:cTn>
                                        <p:tgtEl>
                                          <p:spTgt spid="8"/>
                                        </p:tgtEl>
                                      </p:cBhvr>
                                    </p:animEffect>
                                    <p:anim calcmode="lin" valueType="num">
                                      <p:cBhvr>
                                        <p:cTn id="97"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8"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99"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00"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01"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02" dur="26">
                                          <p:stCondLst>
                                            <p:cond delay="650"/>
                                          </p:stCondLst>
                                        </p:cTn>
                                        <p:tgtEl>
                                          <p:spTgt spid="8"/>
                                        </p:tgtEl>
                                      </p:cBhvr>
                                      <p:to x="100000" y="60000"/>
                                    </p:animScale>
                                    <p:animScale>
                                      <p:cBhvr>
                                        <p:cTn id="103" dur="166" decel="50000">
                                          <p:stCondLst>
                                            <p:cond delay="676"/>
                                          </p:stCondLst>
                                        </p:cTn>
                                        <p:tgtEl>
                                          <p:spTgt spid="8"/>
                                        </p:tgtEl>
                                      </p:cBhvr>
                                      <p:to x="100000" y="100000"/>
                                    </p:animScale>
                                    <p:animScale>
                                      <p:cBhvr>
                                        <p:cTn id="104" dur="26">
                                          <p:stCondLst>
                                            <p:cond delay="1312"/>
                                          </p:stCondLst>
                                        </p:cTn>
                                        <p:tgtEl>
                                          <p:spTgt spid="8"/>
                                        </p:tgtEl>
                                      </p:cBhvr>
                                      <p:to x="100000" y="80000"/>
                                    </p:animScale>
                                    <p:animScale>
                                      <p:cBhvr>
                                        <p:cTn id="105" dur="166" decel="50000">
                                          <p:stCondLst>
                                            <p:cond delay="1338"/>
                                          </p:stCondLst>
                                        </p:cTn>
                                        <p:tgtEl>
                                          <p:spTgt spid="8"/>
                                        </p:tgtEl>
                                      </p:cBhvr>
                                      <p:to x="100000" y="100000"/>
                                    </p:animScale>
                                    <p:animScale>
                                      <p:cBhvr>
                                        <p:cTn id="106" dur="26">
                                          <p:stCondLst>
                                            <p:cond delay="1642"/>
                                          </p:stCondLst>
                                        </p:cTn>
                                        <p:tgtEl>
                                          <p:spTgt spid="8"/>
                                        </p:tgtEl>
                                      </p:cBhvr>
                                      <p:to x="100000" y="90000"/>
                                    </p:animScale>
                                    <p:animScale>
                                      <p:cBhvr>
                                        <p:cTn id="107" dur="166" decel="50000">
                                          <p:stCondLst>
                                            <p:cond delay="1668"/>
                                          </p:stCondLst>
                                        </p:cTn>
                                        <p:tgtEl>
                                          <p:spTgt spid="8"/>
                                        </p:tgtEl>
                                      </p:cBhvr>
                                      <p:to x="100000" y="100000"/>
                                    </p:animScale>
                                    <p:animScale>
                                      <p:cBhvr>
                                        <p:cTn id="108" dur="26">
                                          <p:stCondLst>
                                            <p:cond delay="1808"/>
                                          </p:stCondLst>
                                        </p:cTn>
                                        <p:tgtEl>
                                          <p:spTgt spid="8"/>
                                        </p:tgtEl>
                                      </p:cBhvr>
                                      <p:to x="100000" y="95000"/>
                                    </p:animScale>
                                    <p:animScale>
                                      <p:cBhvr>
                                        <p:cTn id="109"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then can we be Faithful in an Unfaithful World??</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Never Compromise The Word Of God</a:t>
            </a:r>
          </a:p>
          <a:p>
            <a:pPr>
              <a:buNone/>
            </a:pPr>
            <a:endParaRPr lang="en-US" dirty="0" smtClean="0"/>
          </a:p>
          <a:p>
            <a:pPr>
              <a:buNone/>
            </a:pPr>
            <a:r>
              <a:rPr lang="en-US" dirty="0" smtClean="0"/>
              <a:t>Be Sober and Be Vigilant</a:t>
            </a:r>
          </a:p>
          <a:p>
            <a:pPr>
              <a:buNone/>
            </a:pPr>
            <a:endParaRPr lang="en-US" dirty="0" smtClean="0"/>
          </a:p>
          <a:p>
            <a:pPr>
              <a:buNone/>
            </a:pPr>
            <a:r>
              <a:rPr lang="en-US" dirty="0" smtClean="0"/>
              <a:t>Ask The Holy Spirit To Empower You</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a:bodyPr>
          <a:lstStyle/>
          <a:p>
            <a:r>
              <a:rPr lang="en-US" b="1" dirty="0" smtClean="0"/>
              <a:t>I. NEVER COMPROMISE THE WORD OF GOD</a:t>
            </a:r>
            <a:endParaRPr lang="en-US" b="1" dirty="0"/>
          </a:p>
        </p:txBody>
      </p:sp>
      <p:sp>
        <p:nvSpPr>
          <p:cNvPr id="3" name="Content Placeholder 2"/>
          <p:cNvSpPr>
            <a:spLocks noGrp="1"/>
          </p:cNvSpPr>
          <p:nvPr>
            <p:ph idx="1"/>
          </p:nvPr>
        </p:nvSpPr>
        <p:spPr>
          <a:xfrm>
            <a:off x="457200" y="2133600"/>
            <a:ext cx="8229600" cy="4525963"/>
          </a:xfrm>
        </p:spPr>
        <p:txBody>
          <a:bodyPr/>
          <a:lstStyle/>
          <a:p>
            <a:pPr algn="ctr">
              <a:buNone/>
            </a:pPr>
            <a:r>
              <a:rPr lang="en-US" b="1" dirty="0" smtClean="0"/>
              <a:t>Romans 1:21 </a:t>
            </a:r>
            <a:endParaRPr lang="en-US" dirty="0" smtClean="0"/>
          </a:p>
          <a:p>
            <a:pPr algn="ctr">
              <a:buNone/>
            </a:pPr>
            <a:r>
              <a:rPr lang="en-US" dirty="0" smtClean="0"/>
              <a:t>" Because that when they knew God, they glorified Him not as God, neither was thankful, but became vain (useless) in their imaginations, and their foolish heart was darkened, professing themselves to be wise, they became fools.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basis of our faith is the BIBLE</a:t>
            </a:r>
            <a:endParaRPr lang="en-US" dirty="0"/>
          </a:p>
        </p:txBody>
      </p:sp>
      <p:sp>
        <p:nvSpPr>
          <p:cNvPr id="3" name="Content Placeholder 2"/>
          <p:cNvSpPr>
            <a:spLocks noGrp="1"/>
          </p:cNvSpPr>
          <p:nvPr>
            <p:ph idx="1"/>
          </p:nvPr>
        </p:nvSpPr>
        <p:spPr/>
        <p:txBody>
          <a:bodyPr/>
          <a:lstStyle/>
          <a:p>
            <a:pPr>
              <a:buNone/>
            </a:pPr>
            <a:r>
              <a:rPr lang="en-US" dirty="0" smtClean="0"/>
              <a:t>If we twist the biblical truth, then our faith will become twisted too..</a:t>
            </a:r>
          </a:p>
          <a:p>
            <a:pPr>
              <a:buNone/>
            </a:pPr>
            <a:endParaRPr lang="en-US" dirty="0" smtClean="0"/>
          </a:p>
          <a:p>
            <a:pPr>
              <a:buNone/>
            </a:pPr>
            <a:r>
              <a:rPr lang="en-US" dirty="0" smtClean="0"/>
              <a:t>God gave us the bible to change </a:t>
            </a:r>
            <a:r>
              <a:rPr lang="en-US" dirty="0" smtClean="0"/>
              <a:t>us.. It’s </a:t>
            </a:r>
            <a:r>
              <a:rPr lang="en-US" smtClean="0"/>
              <a:t>not us who </a:t>
            </a:r>
            <a:r>
              <a:rPr lang="en-US" dirty="0" smtClean="0"/>
              <a:t>should change </a:t>
            </a:r>
            <a:r>
              <a:rPr lang="en-US" dirty="0" smtClean="0"/>
              <a:t>the bible.</a:t>
            </a:r>
          </a:p>
          <a:p>
            <a:pPr>
              <a:buNone/>
            </a:pPr>
            <a:endParaRPr lang="en-US" dirty="0" smtClean="0"/>
          </a:p>
          <a:p>
            <a:pPr>
              <a:buNone/>
            </a:pPr>
            <a:r>
              <a:rPr lang="en-US" dirty="0" smtClean="0"/>
              <a:t>The BIBLE is our guide/map to SALVATION.</a:t>
            </a:r>
          </a:p>
          <a:p>
            <a:pPr>
              <a:buNone/>
            </a:pPr>
            <a:r>
              <a:rPr lang="en-US" b="1" dirty="0" smtClean="0"/>
              <a:t>B</a:t>
            </a:r>
            <a:r>
              <a:rPr lang="en-US" dirty="0" smtClean="0"/>
              <a:t>asic </a:t>
            </a:r>
            <a:r>
              <a:rPr lang="en-US" b="1" dirty="0" smtClean="0"/>
              <a:t>I</a:t>
            </a:r>
            <a:r>
              <a:rPr lang="en-US" dirty="0" smtClean="0"/>
              <a:t>nstruction </a:t>
            </a:r>
            <a:r>
              <a:rPr lang="en-US" b="1" dirty="0" smtClean="0"/>
              <a:t>B</a:t>
            </a:r>
            <a:r>
              <a:rPr lang="en-US" dirty="0" smtClean="0"/>
              <a:t>efore </a:t>
            </a:r>
            <a:r>
              <a:rPr lang="en-US" b="1" dirty="0" smtClean="0"/>
              <a:t>L</a:t>
            </a:r>
            <a:r>
              <a:rPr lang="en-US" dirty="0" smtClean="0"/>
              <a:t>eaving </a:t>
            </a:r>
            <a:r>
              <a:rPr lang="en-US" b="1" dirty="0" err="1" smtClean="0"/>
              <a:t>E</a:t>
            </a:r>
            <a:r>
              <a:rPr lang="en-US" dirty="0" err="1" smtClean="0"/>
              <a:t>arth.-b.i.b.l.e</a:t>
            </a:r>
            <a:r>
              <a:rPr lang="en-US" dirty="0" smtClean="0"/>
              <a:t>.</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II. BE SOBER AND BE VIGILANT</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ctr">
              <a:buNone/>
            </a:pPr>
            <a:r>
              <a:rPr lang="en-US" sz="4000" b="1" dirty="0" smtClean="0"/>
              <a:t>1 Peter 5:8 </a:t>
            </a:r>
            <a:r>
              <a:rPr lang="en-US" sz="4000" b="1" dirty="0" smtClean="0">
                <a:hlinkClick r:id="rId2"/>
              </a:rPr>
              <a:t> </a:t>
            </a:r>
            <a:endParaRPr lang="en-US" sz="4000" b="1" dirty="0" smtClean="0"/>
          </a:p>
          <a:p>
            <a:pPr algn="ctr">
              <a:buNone/>
            </a:pPr>
            <a:r>
              <a:rPr lang="en-US" sz="4000" dirty="0" smtClean="0"/>
              <a:t/>
            </a:r>
            <a:br>
              <a:rPr lang="en-US" sz="4000" dirty="0" smtClean="0"/>
            </a:br>
            <a:r>
              <a:rPr lang="en-US" sz="4000" dirty="0" smtClean="0"/>
              <a:t>“Be self-controlled and alert. Your enemy the devil prowls around like a roaring lion looking for someone to devour.”</a:t>
            </a:r>
            <a:endParaRPr lang="en-US" sz="4000" dirty="0"/>
          </a:p>
        </p:txBody>
      </p:sp>
      <p:pic>
        <p:nvPicPr>
          <p:cNvPr id="4" name="Picture 3" descr="Devil-in-Disguise.jpg"/>
          <p:cNvPicPr>
            <a:picLocks noChangeAspect="1"/>
          </p:cNvPicPr>
          <p:nvPr/>
        </p:nvPicPr>
        <p:blipFill>
          <a:blip r:embed="rId3"/>
          <a:stretch>
            <a:fillRect/>
          </a:stretch>
        </p:blipFill>
        <p:spPr>
          <a:xfrm>
            <a:off x="609600" y="1143000"/>
            <a:ext cx="7924800" cy="5410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are Living in the Last Days</a:t>
            </a:r>
            <a:endParaRPr lang="en-US" dirty="0"/>
          </a:p>
        </p:txBody>
      </p:sp>
      <p:sp>
        <p:nvSpPr>
          <p:cNvPr id="3" name="Content Placeholder 2"/>
          <p:cNvSpPr>
            <a:spLocks noGrp="1"/>
          </p:cNvSpPr>
          <p:nvPr>
            <p:ph idx="1"/>
          </p:nvPr>
        </p:nvSpPr>
        <p:spPr/>
        <p:txBody>
          <a:bodyPr/>
          <a:lstStyle/>
          <a:p>
            <a:pPr>
              <a:buNone/>
            </a:pPr>
            <a:r>
              <a:rPr lang="en-US" dirty="0" smtClean="0"/>
              <a:t>The signs are getting clearer and clearer as time passes by.</a:t>
            </a:r>
          </a:p>
          <a:p>
            <a:pPr>
              <a:buNone/>
            </a:pPr>
            <a:endParaRPr lang="en-US" dirty="0" smtClean="0"/>
          </a:p>
          <a:p>
            <a:pPr>
              <a:buNone/>
            </a:pPr>
            <a:r>
              <a:rPr lang="en-US" dirty="0" smtClean="0"/>
              <a:t>The Devil is very aggressive in deceiving the Children of God.</a:t>
            </a:r>
          </a:p>
          <a:p>
            <a:pPr>
              <a:buNone/>
            </a:pPr>
            <a:endParaRPr lang="en-US" dirty="0" smtClean="0"/>
          </a:p>
          <a:p>
            <a:pPr>
              <a:buNone/>
            </a:pPr>
            <a:r>
              <a:rPr lang="en-US" dirty="0" smtClean="0"/>
              <a:t>We must be on our guard and we should be prepared at all times.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389</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Matthew 25: 21  His lord said to him, ‘Well done, good and faithful servant; you were faithful over a few things, I will make you ruler over many things. Enter into the joy of your Lord.’ </vt:lpstr>
      <vt:lpstr> </vt:lpstr>
      <vt:lpstr>Slide 3</vt:lpstr>
      <vt:lpstr>Faithfulness is very important.</vt:lpstr>
      <vt:lpstr>How then can we be Faithful in an Unfaithful World??</vt:lpstr>
      <vt:lpstr>I. NEVER COMPROMISE THE WORD OF GOD</vt:lpstr>
      <vt:lpstr>The basis of our faith is the BIBLE</vt:lpstr>
      <vt:lpstr>II. BE SOBER AND BE VIGILANT </vt:lpstr>
      <vt:lpstr>We are Living in the Last Days</vt:lpstr>
      <vt:lpstr>III. ASK THE HOLY SPIRIT TO EMPOWER YOU</vt:lpstr>
      <vt:lpstr>The Holy Spirit is the main source of Power</vt:lpstr>
      <vt:lpstr>(John 16:13a NLB) “When the Spirit of truth comes, he will guide you into all truth”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Joshua 23:14  “And you know in all your hearts and in all your souls that not one thing has failed of all the good things which the Lord your God spoke concerning you. All have come to pass for you; not one word of them has failed.”</dc:title>
  <dc:creator>bjbactung</dc:creator>
  <cp:lastModifiedBy>bjbactung</cp:lastModifiedBy>
  <cp:revision>41</cp:revision>
  <dcterms:created xsi:type="dcterms:W3CDTF">2013-03-03T06:53:43Z</dcterms:created>
  <dcterms:modified xsi:type="dcterms:W3CDTF">2013-03-04T01:04:59Z</dcterms:modified>
</cp:coreProperties>
</file>