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D4B89-12DF-4554-AF85-ABFC3B8B0B0D}" type="datetimeFigureOut">
              <a:rPr lang="en-US" smtClean="0"/>
              <a:pPr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67EBA-6669-4ECF-9022-90511FAB0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257801"/>
          </a:xfrm>
        </p:spPr>
        <p:txBody>
          <a:bodyPr>
            <a:normAutofit/>
          </a:bodyPr>
          <a:lstStyle/>
          <a:p>
            <a:r>
              <a:rPr lang="en-US" b="1" dirty="0" smtClean="0"/>
              <a:t>John 15:5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“I am the vine, you are the branches. He who abides in Me, and I in him, bears much fruit; for apart from Me you can do nothing.”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sconnected_l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304800"/>
            <a:ext cx="8381999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8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304800"/>
            <a:ext cx="83058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DISCONNECTION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r>
              <a:rPr lang="en-US" dirty="0" smtClean="0"/>
              <a:t>RESULTS to discomfort, </a:t>
            </a:r>
            <a:r>
              <a:rPr lang="en-US" dirty="0" smtClean="0"/>
              <a:t>inconvenience, insecurity, etc..</a:t>
            </a:r>
          </a:p>
          <a:p>
            <a:endParaRPr lang="en-US" dirty="0" smtClean="0"/>
          </a:p>
          <a:p>
            <a:r>
              <a:rPr lang="en-US" dirty="0" smtClean="0"/>
              <a:t>DISCONNECTED YOUTH/individuals</a:t>
            </a:r>
          </a:p>
          <a:p>
            <a:pPr>
              <a:buNone/>
            </a:pPr>
            <a:r>
              <a:rPr lang="en-US" dirty="0" smtClean="0"/>
              <a:t>-attitude, socially inept, immaturity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-usually have difficulties in expressing love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DISCONNECTED CHRISTIAN</a:t>
            </a:r>
          </a:p>
          <a:p>
            <a:pPr>
              <a:buNone/>
            </a:pPr>
            <a:r>
              <a:rPr lang="en-US" dirty="0" smtClean="0"/>
              <a:t>-spiritually dead, do not bear fruit, poor social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3 REMINDERS: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God Is The Source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Stay Connected To The Source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Continue To Grow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l"/>
            <a:r>
              <a:rPr lang="en-US" b="1" dirty="0" smtClean="0"/>
              <a:t>God is the Source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15000"/>
          </a:xfrm>
        </p:spPr>
        <p:txBody>
          <a:bodyPr/>
          <a:lstStyle/>
          <a:p>
            <a:r>
              <a:rPr lang="en-US" b="1" dirty="0" smtClean="0"/>
              <a:t>James 1: 17 </a:t>
            </a:r>
            <a:r>
              <a:rPr lang="en-US" sz="2800" i="1" dirty="0" smtClean="0"/>
              <a:t>"Every good gift and every perfect gift is from above, and comes down from the Father of lights, with Whom there is no variation or shadow of </a:t>
            </a:r>
            <a:r>
              <a:rPr lang="en-US" sz="2800" i="1" dirty="0" smtClean="0"/>
              <a:t>turning”</a:t>
            </a:r>
            <a:endParaRPr lang="en-US" sz="2800" i="1" dirty="0" smtClean="0"/>
          </a:p>
          <a:p>
            <a:r>
              <a:rPr lang="en-US" sz="2800" dirty="0" smtClean="0"/>
              <a:t>He is the Source, but He uses different ways to bless us</a:t>
            </a:r>
          </a:p>
          <a:p>
            <a:pPr>
              <a:buNone/>
            </a:pPr>
            <a:r>
              <a:rPr lang="en-US" sz="2800" dirty="0" smtClean="0"/>
              <a:t>-circumstance</a:t>
            </a:r>
          </a:p>
          <a:p>
            <a:pPr>
              <a:buNone/>
            </a:pPr>
            <a:r>
              <a:rPr lang="en-US" sz="2800" dirty="0" smtClean="0"/>
              <a:t>-nature</a:t>
            </a:r>
          </a:p>
          <a:p>
            <a:pPr>
              <a:buNone/>
            </a:pPr>
            <a:r>
              <a:rPr lang="en-US" sz="2800" dirty="0" smtClean="0"/>
              <a:t>-people</a:t>
            </a:r>
          </a:p>
          <a:p>
            <a:pPr>
              <a:buNone/>
            </a:pPr>
            <a:r>
              <a:rPr lang="en-US" sz="2800" dirty="0" smtClean="0"/>
              <a:t>Examples: Jonah (whale),  Balaam (donkey), David (stones)</a:t>
            </a:r>
          </a:p>
          <a:p>
            <a:pPr>
              <a:buNone/>
            </a:pPr>
            <a:r>
              <a:rPr lang="en-US" sz="2800" dirty="0" smtClean="0"/>
              <a:t>Etc… ---&gt; unusual “messengers”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God will use you too if you’re willing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l"/>
            <a:r>
              <a:rPr lang="en-US" b="1" dirty="0" smtClean="0"/>
              <a:t>Stay Connected to the Source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John 3: </a:t>
            </a:r>
            <a:r>
              <a:rPr lang="en-US" b="1" dirty="0" smtClean="0"/>
              <a:t>27 </a:t>
            </a:r>
            <a:r>
              <a:rPr lang="en-US" i="1" dirty="0" smtClean="0"/>
              <a:t>"A man can receive nothing unless it has been given to him from </a:t>
            </a:r>
            <a:r>
              <a:rPr lang="en-US" i="1" dirty="0" smtClean="0"/>
              <a:t>Heaven”</a:t>
            </a:r>
          </a:p>
          <a:p>
            <a:endParaRPr lang="en-US" i="1" dirty="0" smtClean="0"/>
          </a:p>
          <a:p>
            <a:pPr algn="ctr">
              <a:buNone/>
            </a:pPr>
            <a:r>
              <a:rPr lang="en-US" dirty="0" smtClean="0"/>
              <a:t>“How </a:t>
            </a:r>
            <a:r>
              <a:rPr lang="en-US" dirty="0" smtClean="0"/>
              <a:t>many caskets can we </a:t>
            </a:r>
            <a:r>
              <a:rPr lang="en-US" dirty="0" smtClean="0"/>
              <a:t>witness before </a:t>
            </a:r>
            <a:r>
              <a:rPr lang="en-US" dirty="0" smtClean="0"/>
              <a:t>we see it's hard to live This life without </a:t>
            </a:r>
            <a:r>
              <a:rPr lang="en-US" dirty="0" smtClean="0"/>
              <a:t>God</a:t>
            </a:r>
            <a:r>
              <a:rPr lang="en-US" dirty="0" smtClean="0"/>
              <a:t>, so we must ask forgiveness</a:t>
            </a:r>
            <a:r>
              <a:rPr lang="en-US" dirty="0" smtClean="0"/>
              <a:t>.”-</a:t>
            </a:r>
            <a:r>
              <a:rPr lang="en-US" b="1" dirty="0" smtClean="0"/>
              <a:t>Tupac </a:t>
            </a:r>
            <a:r>
              <a:rPr lang="en-US" b="1" dirty="0" smtClean="0"/>
              <a:t>Shakur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800" dirty="0" smtClean="0"/>
              <a:t>God is our powerhouse(power) and antenna(signal)</a:t>
            </a:r>
          </a:p>
          <a:p>
            <a:pPr>
              <a:buNone/>
            </a:pPr>
            <a:r>
              <a:rPr lang="en-US" dirty="0" smtClean="0"/>
              <a:t>-without Him we’ll have no power and direction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l"/>
            <a:r>
              <a:rPr lang="en-US" b="1" dirty="0" smtClean="0"/>
              <a:t>Continue to Grow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6019800"/>
          </a:xfrm>
        </p:spPr>
        <p:txBody>
          <a:bodyPr/>
          <a:lstStyle/>
          <a:p>
            <a:r>
              <a:rPr lang="en-US" b="1" dirty="0" smtClean="0"/>
              <a:t>2 Peter </a:t>
            </a:r>
            <a:r>
              <a:rPr lang="en-US" b="1" dirty="0" smtClean="0"/>
              <a:t>3:18 </a:t>
            </a:r>
            <a:r>
              <a:rPr lang="en-US" sz="2800" dirty="0" smtClean="0"/>
              <a:t>“But </a:t>
            </a:r>
            <a:r>
              <a:rPr lang="en-US" sz="2800" dirty="0" smtClean="0"/>
              <a:t>grow in the grace and knowledge of our Lord and Savior Jesus Christ. To him be glory both now and forever! Amen</a:t>
            </a:r>
            <a:r>
              <a:rPr lang="en-US" sz="2800" dirty="0" smtClean="0"/>
              <a:t>.”</a:t>
            </a:r>
          </a:p>
          <a:p>
            <a:r>
              <a:rPr lang="en-US" sz="2800" dirty="0" smtClean="0"/>
              <a:t>We should bear fruits</a:t>
            </a:r>
          </a:p>
          <a:p>
            <a:r>
              <a:rPr lang="en-US" sz="2800" dirty="0" smtClean="0"/>
              <a:t>If we don’t, we will be pruned</a:t>
            </a:r>
          </a:p>
          <a:p>
            <a:r>
              <a:rPr lang="en-US" sz="2800" dirty="0" smtClean="0"/>
              <a:t>But pruning process intends to help us grow</a:t>
            </a:r>
          </a:p>
          <a:p>
            <a:pPr>
              <a:buNone/>
            </a:pPr>
            <a:r>
              <a:rPr lang="en-US" sz="2400" b="1" i="1" dirty="0" smtClean="0"/>
              <a:t>Proverbs </a:t>
            </a:r>
            <a:r>
              <a:rPr lang="en-US" sz="2400" b="1" i="1" dirty="0" smtClean="0"/>
              <a:t>24:16 “</a:t>
            </a:r>
            <a:r>
              <a:rPr lang="en-US" sz="2400" i="1" dirty="0" smtClean="0"/>
              <a:t>For </a:t>
            </a:r>
            <a:r>
              <a:rPr lang="en-US" sz="2400" i="1" dirty="0" smtClean="0"/>
              <a:t>a righteous man falls seven times, and rises up again; But the wicked are overthrown by calamity. </a:t>
            </a:r>
            <a:r>
              <a:rPr lang="en-US" sz="2400" i="1" dirty="0" smtClean="0"/>
              <a:t>“</a:t>
            </a:r>
            <a:endParaRPr lang="en-US" sz="2400" dirty="0" smtClean="0"/>
          </a:p>
          <a:p>
            <a:r>
              <a:rPr lang="en-US" dirty="0" smtClean="0"/>
              <a:t>We should not give up..</a:t>
            </a:r>
          </a:p>
          <a:p>
            <a:r>
              <a:rPr lang="en-US" b="1" dirty="0" smtClean="0"/>
              <a:t>PERSISTENCE</a:t>
            </a:r>
            <a:r>
              <a:rPr lang="en-US" sz="2800" dirty="0" smtClean="0"/>
              <a:t> is very important in our spiritual journey</a:t>
            </a:r>
          </a:p>
          <a:p>
            <a:pPr>
              <a:buNone/>
            </a:pPr>
            <a:r>
              <a:rPr lang="en-US" sz="2800" dirty="0" smtClean="0"/>
              <a:t>-mature Christians have a different view towards TRIAL</a:t>
            </a:r>
          </a:p>
          <a:p>
            <a:pPr>
              <a:buNone/>
            </a:pPr>
            <a:r>
              <a:rPr lang="en-US" sz="2800" dirty="0" smtClean="0"/>
              <a:t>-they see it as blessing and opportunity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We Should Always Stay Connected To God</a:t>
            </a:r>
          </a:p>
          <a:p>
            <a:endParaRPr lang="en-US" sz="4000" dirty="0" smtClean="0"/>
          </a:p>
          <a:p>
            <a:r>
              <a:rPr lang="en-US" sz="4000" dirty="0" smtClean="0"/>
              <a:t>Be It In Times Of Trials And Temptations</a:t>
            </a:r>
          </a:p>
          <a:p>
            <a:endParaRPr lang="en-US" sz="4000" dirty="0" smtClean="0"/>
          </a:p>
          <a:p>
            <a:r>
              <a:rPr lang="en-US" sz="4000" dirty="0" smtClean="0"/>
              <a:t>We Should Continue To Develop Our Maturity</a:t>
            </a:r>
          </a:p>
          <a:p>
            <a:endParaRPr lang="en-US" sz="4000" dirty="0" smtClean="0"/>
          </a:p>
          <a:p>
            <a:pPr algn="ctr">
              <a:buNone/>
            </a:pPr>
            <a:r>
              <a:rPr lang="en-US" sz="4000" b="1" dirty="0" smtClean="0"/>
              <a:t>GODBLESS!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333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John 15:5  “I am the vine, you are the branches. He who abides in Me, and I in him, bears much fruit; for apart from Me you can do nothing.”</vt:lpstr>
      <vt:lpstr>Slide 2</vt:lpstr>
      <vt:lpstr>Slide 3</vt:lpstr>
      <vt:lpstr>DISCONNECTION</vt:lpstr>
      <vt:lpstr>3 REMINDERS:</vt:lpstr>
      <vt:lpstr>God is the Source</vt:lpstr>
      <vt:lpstr>Stay Connected to the Source</vt:lpstr>
      <vt:lpstr>Continue to Grow</vt:lpstr>
      <vt:lpstr>APPLICATION: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15:5  “I am the vine, you are the branches. He who abides in Me, and I in him, bears much fruit; for apart from Me you can do nothing.”</dc:title>
  <dc:creator>bjbactung</dc:creator>
  <cp:lastModifiedBy>bjbactung</cp:lastModifiedBy>
  <cp:revision>21</cp:revision>
  <dcterms:created xsi:type="dcterms:W3CDTF">2013-04-21T05:21:44Z</dcterms:created>
  <dcterms:modified xsi:type="dcterms:W3CDTF">2013-04-21T14:11:28Z</dcterms:modified>
</cp:coreProperties>
</file>