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74DD0D-6E07-4FED-85F4-4DB872BD02B0}"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4DD0D-6E07-4FED-85F4-4DB872BD02B0}"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4DD0D-6E07-4FED-85F4-4DB872BD02B0}"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4DD0D-6E07-4FED-85F4-4DB872BD02B0}"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74DD0D-6E07-4FED-85F4-4DB872BD02B0}" type="datetimeFigureOut">
              <a:rPr lang="en-US" smtClean="0"/>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74DD0D-6E07-4FED-85F4-4DB872BD02B0}"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74DD0D-6E07-4FED-85F4-4DB872BD02B0}" type="datetimeFigureOut">
              <a:rPr lang="en-US" smtClean="0"/>
              <a:t>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74DD0D-6E07-4FED-85F4-4DB872BD02B0}" type="datetimeFigureOut">
              <a:rPr lang="en-US" smtClean="0"/>
              <a:t>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4DD0D-6E07-4FED-85F4-4DB872BD02B0}" type="datetimeFigureOut">
              <a:rPr lang="en-US" smtClean="0"/>
              <a:t>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4DD0D-6E07-4FED-85F4-4DB872BD02B0}"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4DD0D-6E07-4FED-85F4-4DB872BD02B0}" type="datetimeFigureOut">
              <a:rPr lang="en-US" smtClean="0"/>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9DFAD-A78A-4CDA-A6F5-6B15F08745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4DD0D-6E07-4FED-85F4-4DB872BD02B0}" type="datetimeFigureOut">
              <a:rPr lang="en-US" smtClean="0"/>
              <a:t>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9DFAD-A78A-4CDA-A6F5-6B15F08745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fontScale="90000"/>
          </a:bodyPr>
          <a:lstStyle/>
          <a:p>
            <a:r>
              <a:rPr lang="en-US" sz="5300" b="1" dirty="0"/>
              <a:t>Mercy Is Falling </a:t>
            </a:r>
            <a:r>
              <a:rPr lang="en-US" dirty="0"/>
              <a:t>  </a:t>
            </a:r>
            <a:r>
              <a:rPr lang="en-US" dirty="0" smtClean="0"/>
              <a:t/>
            </a:r>
            <a:br>
              <a:rPr lang="en-US" dirty="0" smtClean="0"/>
            </a:br>
            <a:r>
              <a:rPr lang="en-US" dirty="0" smtClean="0"/>
              <a:t> </a:t>
            </a:r>
            <a:br>
              <a:rPr lang="en-US" dirty="0" smtClean="0"/>
            </a:br>
            <a:r>
              <a:rPr lang="en-US" sz="4900" dirty="0" smtClean="0"/>
              <a:t>Mercy </a:t>
            </a:r>
            <a:r>
              <a:rPr lang="en-US" sz="4900" dirty="0"/>
              <a:t>is falling </a:t>
            </a:r>
            <a:r>
              <a:rPr lang="en-US" sz="4900" dirty="0" smtClean="0"/>
              <a:t/>
            </a:r>
            <a:br>
              <a:rPr lang="en-US" sz="4900" dirty="0" smtClean="0"/>
            </a:br>
            <a:r>
              <a:rPr lang="en-US" sz="4900" dirty="0" smtClean="0"/>
              <a:t>Is </a:t>
            </a:r>
            <a:r>
              <a:rPr lang="en-US" sz="4900" dirty="0"/>
              <a:t>falling </a:t>
            </a:r>
            <a:r>
              <a:rPr lang="en-US" sz="4900" dirty="0" smtClean="0"/>
              <a:t>– is falling</a:t>
            </a:r>
            <a:br>
              <a:rPr lang="en-US" sz="4900" dirty="0" smtClean="0"/>
            </a:br>
            <a:r>
              <a:rPr lang="en-US" sz="4900" dirty="0" smtClean="0"/>
              <a:t>         </a:t>
            </a:r>
            <a:r>
              <a:rPr lang="en-US" sz="4900" dirty="0"/>
              <a:t>Mercy, it falls </a:t>
            </a:r>
            <a:r>
              <a:rPr lang="en-US" sz="4900" dirty="0" smtClean="0"/>
              <a:t>Like </a:t>
            </a:r>
            <a:br>
              <a:rPr lang="en-US" sz="4900" dirty="0" smtClean="0"/>
            </a:br>
            <a:r>
              <a:rPr lang="en-US" sz="4900" dirty="0" smtClean="0"/>
              <a:t>the </a:t>
            </a:r>
            <a:r>
              <a:rPr lang="en-US" sz="4900" dirty="0"/>
              <a:t>sweet spring rain </a:t>
            </a:r>
            <a:r>
              <a:rPr lang="en-US" sz="4900" dirty="0" smtClean="0"/>
              <a:t/>
            </a:r>
            <a:br>
              <a:rPr lang="en-US" sz="4900" dirty="0" smtClean="0"/>
            </a:br>
            <a:r>
              <a:rPr lang="en-US" sz="4900" dirty="0" smtClean="0"/>
              <a:t>Mercy </a:t>
            </a:r>
            <a:r>
              <a:rPr lang="en-US" sz="4900" dirty="0"/>
              <a:t>is </a:t>
            </a:r>
            <a:r>
              <a:rPr lang="en-US" sz="4900" dirty="0" smtClean="0"/>
              <a:t>falling </a:t>
            </a:r>
            <a:br>
              <a:rPr lang="en-US" sz="4900" dirty="0" smtClean="0"/>
            </a:br>
            <a:r>
              <a:rPr lang="en-US" sz="4900" dirty="0" smtClean="0"/>
              <a:t>is </a:t>
            </a:r>
            <a:r>
              <a:rPr lang="en-US" sz="4900" dirty="0"/>
              <a:t>falling all over me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a:bodyPr>
          <a:lstStyle/>
          <a:p>
            <a:r>
              <a:rPr lang="en-US" sz="4800" dirty="0" smtClean="0"/>
              <a:t>Hey-oh! I </a:t>
            </a:r>
            <a:r>
              <a:rPr lang="en-US" sz="4800" dirty="0"/>
              <a:t>receive your </a:t>
            </a:r>
            <a:r>
              <a:rPr lang="en-US" sz="4800" dirty="0" smtClean="0"/>
              <a:t>mercy Hey-oh! I </a:t>
            </a:r>
            <a:r>
              <a:rPr lang="en-US" sz="4800" dirty="0"/>
              <a:t>receive your grace </a:t>
            </a:r>
            <a:r>
              <a:rPr lang="en-US" sz="4800" dirty="0" smtClean="0"/>
              <a:t/>
            </a:r>
            <a:br>
              <a:rPr lang="en-US" sz="4800" dirty="0" smtClean="0"/>
            </a:br>
            <a:r>
              <a:rPr lang="en-US" sz="4800" dirty="0" smtClean="0"/>
              <a:t>Hey-oh! I </a:t>
            </a:r>
            <a:r>
              <a:rPr lang="en-US" sz="4800" dirty="0"/>
              <a:t>will dance forevermore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fontScale="90000"/>
          </a:bodyPr>
          <a:lstStyle/>
          <a:p>
            <a:r>
              <a:rPr lang="en-US" sz="4800" b="1" dirty="0"/>
              <a:t>Lord I Lift Your Name on High</a:t>
            </a:r>
            <a:r>
              <a:rPr lang="en-US" sz="4800" dirty="0"/>
              <a:t/>
            </a:r>
            <a:br>
              <a:rPr lang="en-US" sz="4800" dirty="0"/>
            </a:br>
            <a:r>
              <a:rPr lang="en-US" sz="4800" dirty="0" smtClean="0"/>
              <a:t/>
            </a:r>
            <a:br>
              <a:rPr lang="en-US" sz="4800" dirty="0" smtClean="0"/>
            </a:br>
            <a:r>
              <a:rPr lang="en-US" sz="4800" dirty="0" smtClean="0"/>
              <a:t>Lord</a:t>
            </a:r>
            <a:r>
              <a:rPr lang="en-US" sz="4800" dirty="0"/>
              <a:t>, I lift Your name on </a:t>
            </a:r>
            <a:r>
              <a:rPr lang="en-US" sz="4800" dirty="0" smtClean="0"/>
              <a:t>high         Lord</a:t>
            </a:r>
            <a:r>
              <a:rPr lang="en-US" sz="4800" dirty="0"/>
              <a:t>, I love to sing Your </a:t>
            </a:r>
            <a:r>
              <a:rPr lang="en-US" sz="4800" dirty="0" smtClean="0"/>
              <a:t>praises        I'm </a:t>
            </a:r>
            <a:r>
              <a:rPr lang="en-US" sz="4800" dirty="0"/>
              <a:t>so glad You're in my </a:t>
            </a:r>
            <a:r>
              <a:rPr lang="en-US" sz="4800" dirty="0" smtClean="0"/>
              <a:t>life</a:t>
            </a:r>
            <a:br>
              <a:rPr lang="en-US" sz="4800" dirty="0" smtClean="0"/>
            </a:br>
            <a:r>
              <a:rPr lang="en-US" sz="4800" dirty="0" smtClean="0"/>
              <a:t>I'm </a:t>
            </a:r>
            <a:r>
              <a:rPr lang="en-US" sz="4800" dirty="0"/>
              <a:t>so glad You came to save 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a:bodyPr>
          <a:lstStyle/>
          <a:p>
            <a:r>
              <a:rPr lang="en-US" dirty="0"/>
              <a:t>You came from heaven to earth         </a:t>
            </a:r>
            <a:r>
              <a:rPr lang="en-US" dirty="0" smtClean="0"/>
              <a:t>show </a:t>
            </a:r>
            <a:r>
              <a:rPr lang="en-US" dirty="0"/>
              <a:t>the </a:t>
            </a:r>
            <a:r>
              <a:rPr lang="en-US" dirty="0" smtClean="0"/>
              <a:t>way</a:t>
            </a:r>
            <a:br>
              <a:rPr lang="en-US" dirty="0" smtClean="0"/>
            </a:br>
            <a:r>
              <a:rPr lang="en-US" dirty="0" smtClean="0"/>
              <a:t> From </a:t>
            </a:r>
            <a:r>
              <a:rPr lang="en-US" dirty="0"/>
              <a:t>the earth to the </a:t>
            </a:r>
            <a:r>
              <a:rPr lang="en-US" dirty="0" smtClean="0"/>
              <a:t>cross</a:t>
            </a:r>
            <a:br>
              <a:rPr lang="en-US" dirty="0" smtClean="0"/>
            </a:br>
            <a:r>
              <a:rPr lang="en-US" dirty="0" smtClean="0"/>
              <a:t>My </a:t>
            </a:r>
            <a:r>
              <a:rPr lang="en-US" dirty="0"/>
              <a:t>debt to pay  </a:t>
            </a:r>
            <a:r>
              <a:rPr lang="en-US" dirty="0" smtClean="0"/>
              <a:t/>
            </a:r>
            <a:br>
              <a:rPr lang="en-US" dirty="0" smtClean="0"/>
            </a:br>
            <a:r>
              <a:rPr lang="en-US" dirty="0" smtClean="0"/>
              <a:t>From </a:t>
            </a:r>
            <a:r>
              <a:rPr lang="en-US" dirty="0"/>
              <a:t>the cross to the grave                     </a:t>
            </a:r>
            <a:r>
              <a:rPr lang="en-US" dirty="0" smtClean="0"/>
              <a:t>From </a:t>
            </a:r>
            <a:r>
              <a:rPr lang="en-US" dirty="0"/>
              <a:t>the grave to the </a:t>
            </a:r>
            <a:r>
              <a:rPr lang="en-US" dirty="0" smtClean="0"/>
              <a:t>sky</a:t>
            </a:r>
            <a:br>
              <a:rPr lang="en-US" dirty="0" smtClean="0"/>
            </a:br>
            <a:r>
              <a:rPr lang="en-US" dirty="0" smtClean="0"/>
              <a:t> </a:t>
            </a:r>
            <a:r>
              <a:rPr lang="en-US" dirty="0"/>
              <a:t>Lord, I lift Your name on high.</a:t>
            </a:r>
            <a:endParaRPr lang="en-US"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a:bodyPr>
          <a:lstStyle/>
          <a:p>
            <a:r>
              <a:rPr lang="en-US" sz="5400" b="1" dirty="0"/>
              <a:t>Eagles Wings</a:t>
            </a:r>
            <a:r>
              <a:rPr lang="en-US" dirty="0"/>
              <a:t/>
            </a:r>
            <a:br>
              <a:rPr lang="en-US" dirty="0"/>
            </a:br>
            <a:r>
              <a:rPr lang="en-US" dirty="0"/>
              <a:t> </a:t>
            </a:r>
            <a:br>
              <a:rPr lang="en-US" dirty="0"/>
            </a:br>
            <a:r>
              <a:rPr lang="en-US" sz="5400" dirty="0" smtClean="0"/>
              <a:t>Here </a:t>
            </a:r>
            <a:r>
              <a:rPr lang="en-US" sz="5400" dirty="0"/>
              <a:t>I am waiting</a:t>
            </a:r>
            <a:br>
              <a:rPr lang="en-US" sz="5400" dirty="0"/>
            </a:br>
            <a:r>
              <a:rPr lang="en-US" sz="5400" dirty="0" smtClean="0"/>
              <a:t>Abide </a:t>
            </a:r>
            <a:r>
              <a:rPr lang="en-US" sz="5400" dirty="0"/>
              <a:t>in me I pray</a:t>
            </a:r>
            <a:br>
              <a:rPr lang="en-US" sz="5400" dirty="0"/>
            </a:br>
            <a:r>
              <a:rPr lang="en-US" sz="5400" dirty="0" smtClean="0"/>
              <a:t>Here </a:t>
            </a:r>
            <a:r>
              <a:rPr lang="en-US" sz="5400" dirty="0"/>
              <a:t>I am longing</a:t>
            </a:r>
            <a:br>
              <a:rPr lang="en-US" sz="5400" dirty="0"/>
            </a:br>
            <a:r>
              <a:rPr lang="en-US" sz="5400" dirty="0" smtClean="0"/>
              <a:t>For </a:t>
            </a:r>
            <a:r>
              <a:rPr lang="en-US" sz="5400" dirty="0"/>
              <a:t>You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rmAutofit/>
          </a:bodyPr>
          <a:lstStyle/>
          <a:p>
            <a:r>
              <a:rPr lang="en-US" sz="5400" dirty="0"/>
              <a:t>Hide me in Your </a:t>
            </a:r>
            <a:r>
              <a:rPr lang="en-US" sz="5400" dirty="0" smtClean="0"/>
              <a:t>love</a:t>
            </a:r>
            <a:r>
              <a:rPr lang="en-US" sz="5400" dirty="0"/>
              <a:t/>
            </a:r>
            <a:br>
              <a:rPr lang="en-US" sz="5400" dirty="0"/>
            </a:br>
            <a:r>
              <a:rPr lang="en-US" sz="5400" dirty="0"/>
              <a:t>Bring me to my knees</a:t>
            </a:r>
            <a:br>
              <a:rPr lang="en-US" sz="5400" dirty="0"/>
            </a:br>
            <a:r>
              <a:rPr lang="en-US" sz="5400" dirty="0" smtClean="0"/>
              <a:t>May </a:t>
            </a:r>
            <a:r>
              <a:rPr lang="en-US" sz="5400" dirty="0"/>
              <a:t>I know Jesus</a:t>
            </a:r>
            <a:br>
              <a:rPr lang="en-US" sz="5400" dirty="0"/>
            </a:br>
            <a:r>
              <a:rPr lang="en-US" sz="5400" dirty="0" smtClean="0"/>
              <a:t>More </a:t>
            </a:r>
            <a:r>
              <a:rPr lang="en-US" sz="5400" dirty="0"/>
              <a:t>and more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791199"/>
          </a:xfrm>
        </p:spPr>
        <p:txBody>
          <a:bodyPr>
            <a:normAutofit/>
          </a:bodyPr>
          <a:lstStyle/>
          <a:p>
            <a:r>
              <a:rPr lang="en-US" sz="5400" b="1" dirty="0"/>
              <a:t>chorus:</a:t>
            </a:r>
            <a:r>
              <a:rPr lang="en-US" sz="5400" dirty="0"/>
              <a:t/>
            </a:r>
            <a:br>
              <a:rPr lang="en-US" sz="5400" dirty="0"/>
            </a:br>
            <a:r>
              <a:rPr lang="en-US" sz="5400" dirty="0" smtClean="0"/>
              <a:t>Come </a:t>
            </a:r>
            <a:r>
              <a:rPr lang="en-US" sz="5400" dirty="0"/>
              <a:t>live in me</a:t>
            </a:r>
            <a:br>
              <a:rPr lang="en-US" sz="5400" dirty="0"/>
            </a:br>
            <a:r>
              <a:rPr lang="en-US" sz="5400" dirty="0" smtClean="0"/>
              <a:t>All </a:t>
            </a:r>
            <a:r>
              <a:rPr lang="en-US" sz="5400" dirty="0"/>
              <a:t>my life, take over</a:t>
            </a:r>
            <a:br>
              <a:rPr lang="en-US" sz="5400" dirty="0"/>
            </a:br>
            <a:r>
              <a:rPr lang="en-US" sz="5400" dirty="0" smtClean="0"/>
              <a:t>Come </a:t>
            </a:r>
            <a:r>
              <a:rPr lang="en-US" sz="5400" dirty="0"/>
              <a:t>breathe in me</a:t>
            </a:r>
            <a:br>
              <a:rPr lang="en-US" sz="5400" dirty="0"/>
            </a:br>
            <a:r>
              <a:rPr lang="en-US" sz="5400" dirty="0" smtClean="0"/>
              <a:t>And </a:t>
            </a:r>
            <a:r>
              <a:rPr lang="en-US" sz="5400" dirty="0"/>
              <a:t>I will rise</a:t>
            </a:r>
            <a:br>
              <a:rPr lang="en-US" sz="5400" dirty="0"/>
            </a:br>
            <a:r>
              <a:rPr lang="en-US" sz="5400" dirty="0" smtClean="0"/>
              <a:t>On </a:t>
            </a:r>
            <a:r>
              <a:rPr lang="en-US" sz="5400" dirty="0"/>
              <a:t>eagles wings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40</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Mercy Is Falling      Mercy is falling  Is falling – is falling          Mercy, it falls Like  the sweet spring rain  Mercy is falling  is falling all over me </vt:lpstr>
      <vt:lpstr>Hey-oh! I receive your mercy Hey-oh! I receive your grace  Hey-oh! I will dance forevermore</vt:lpstr>
      <vt:lpstr>Lord I Lift Your Name on High  Lord, I lift Your name on high         Lord, I love to sing Your praises        I'm so glad You're in my life I'm so glad You came to save us.</vt:lpstr>
      <vt:lpstr>You came from heaven to earth         show the way  From the earth to the cross My debt to pay   From the cross to the grave                     From the grave to the sky  Lord, I lift Your name on high.</vt:lpstr>
      <vt:lpstr>Eagles Wings   Here I am waiting Abide in me I pray Here I am longing For You</vt:lpstr>
      <vt:lpstr>Hide me in Your love Bring me to my knees May I know Jesus More and more</vt:lpstr>
      <vt:lpstr>chorus: Come live in me All my life, take over Come breathe in me And I will rise On eagles wings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Mercy Is Falling      Mercy is falling  Is falling – is falling          Mercy, it falls Like  the sweet spring rain  Mercy is falling  is falling all over me </dc:title>
  <dc:creator>bjbactung</dc:creator>
  <cp:lastModifiedBy>bjbactung</cp:lastModifiedBy>
  <cp:revision>1</cp:revision>
  <dcterms:created xsi:type="dcterms:W3CDTF">2013-02-10T15:46:42Z</dcterms:created>
  <dcterms:modified xsi:type="dcterms:W3CDTF">2013-02-10T15:55:00Z</dcterms:modified>
</cp:coreProperties>
</file>