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 id="2147483655" r:id="rId3"/>
  </p:sldMasterIdLst>
  <p:notesMasterIdLst>
    <p:notesMasterId r:id="rId12"/>
  </p:notesMasterIdLst>
  <p:handoutMasterIdLst>
    <p:handoutMasterId r:id="rId13"/>
  </p:handoutMasterIdLst>
  <p:sldIdLst>
    <p:sldId id="257" r:id="rId4"/>
    <p:sldId id="258" r:id="rId5"/>
    <p:sldId id="259" r:id="rId6"/>
    <p:sldId id="260" r:id="rId7"/>
    <p:sldId id="261" r:id="rId8"/>
    <p:sldId id="262" r:id="rId9"/>
    <p:sldId id="263" r:id="rId10"/>
    <p:sldId id="264" r:id="rId11"/>
  </p:sldIdLst>
  <p:sldSz cx="9144000" cy="6858000" type="overhead"/>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78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74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74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74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DF87BE5-C6A0-4CB0-ADC4-B8778CEE78A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77FB1CE-0CE3-4ADC-B5E2-8B3F5C1A78D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6D5B55-5742-4D56-8151-3300ADD621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1FE677-DB5B-435E-9334-B5330A244E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4270E5-C1F0-4CF1-A5CD-9E3F383CB6D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2253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1CB913-4C77-41A4-B03F-4A23DE5DB75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EEDD98-2E75-48ED-931F-6D660362749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CC9245-0D05-436A-AF22-5B27BBB1473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DF5070-17E1-4FC5-A6F0-A90B2526BEC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FBC8B11-05CF-41DC-B55F-910562F77AE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EBE619B-7F6A-465C-9211-FC0BE4F6FDA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19DC6B-5128-4125-A98B-FD5EBF9028F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0C9C63-979F-4609-8BED-8A3E2BD207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6E3254-DA8F-4797-92BA-86C99A02B86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50351C-C51C-4D55-AAE3-A813A57BCBB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2504E6-762D-4C34-A95B-7B7979984D6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0264DE-298C-4E38-A3D5-C3426DB0725A}"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EEE50C2-8F97-4511-9F6E-6F78C44EFD83}"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793989F-79B6-4B29-BD1D-717F0D41BA0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CB18CB7-9467-4550-AF71-99E3612445A2}"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C3CA5B4F-7269-4967-AA0B-D4F516010E5C}"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noChangeArrowheads="1"/>
          </p:cNvSpPr>
          <p:nvPr>
            <p:ph type="dt" sz="half" idx="10"/>
          </p:nvPr>
        </p:nvSpPr>
        <p:spPr>
          <a:ln/>
        </p:spPr>
        <p:txBody>
          <a:bodyPr/>
          <a:lstStyle>
            <a:lvl1pPr>
              <a:defRPr/>
            </a:lvl1pPr>
          </a:lstStyle>
          <a:p>
            <a:pPr>
              <a:defRPr/>
            </a:pPr>
            <a:endParaRPr 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2B7C2C18-E3F8-46CF-BF43-369C2ECA4465}"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noChangeArrowheads="1"/>
          </p:cNvSpPr>
          <p:nvPr>
            <p:ph type="dt" sz="half" idx="10"/>
          </p:nvPr>
        </p:nvSpPr>
        <p:spPr>
          <a:ln/>
        </p:spPr>
        <p:txBody>
          <a:bodyPr/>
          <a:lstStyle>
            <a:lvl1pPr>
              <a:defRPr/>
            </a:lvl1pPr>
          </a:lstStyle>
          <a:p>
            <a:pPr>
              <a:defRPr/>
            </a:pPr>
            <a:endParaRPr 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642AC374-0019-4005-9858-39BB75BF7271}"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endParaRPr 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9DAF3F5A-F0FA-410F-8E98-7B3D5855CA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86CE95-CD3B-4BA3-8169-D0E05F899816}"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23000DAC-6A8C-4361-97E3-CD64890CD3E9}"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1D80A93-14E1-442F-98B8-145849CBB38E}"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D174E60-F09F-4561-8C99-A32F76AD885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F8FDAE5-43C5-4D65-B9B5-5F88A55762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46C4B8-D2CD-4A57-9874-BCA792EFC5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C9E61C-908F-47EA-A689-19FDA376AB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0D46114-349A-421F-8422-89147FEB11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9851E9-CB0D-4198-830E-98B1C6D63F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612E11-EEE7-4740-97DB-FF41D71594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6C4525-83CE-4229-8605-BDD9ADBD76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668E802-C7DE-412D-A5EC-B01129461F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
                <a:srgbClr val="000000"/>
              </a:buClr>
              <a:buFont typeface="Arial" charset="0"/>
              <a:buNone/>
              <a:defRPr sz="1400" smtClean="0">
                <a:solidFill>
                  <a:srgbClr val="000000"/>
                </a:solidFill>
                <a:cs typeface="Arial" charset="0"/>
                <a:sym typeface="Arial" charset="0"/>
              </a:defRPr>
            </a:lvl1pPr>
          </a:lstStyle>
          <a:p>
            <a:pPr>
              <a:defRPr/>
            </a:pPr>
            <a:endParaRPr lang="en-US"/>
          </a:p>
        </p:txBody>
      </p:sp>
      <p:sp>
        <p:nvSpPr>
          <p:cNvPr id="2048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rgbClr val="000000"/>
              </a:buClr>
              <a:buFont typeface="Arial" charset="0"/>
              <a:buNone/>
              <a:defRPr sz="1400" smtClean="0">
                <a:solidFill>
                  <a:srgbClr val="000000"/>
                </a:solidFill>
                <a:cs typeface="Arial" charset="0"/>
                <a:sym typeface="Arial" charset="0"/>
              </a:defRPr>
            </a:lvl1pPr>
          </a:lstStyle>
          <a:p>
            <a:pPr>
              <a:defRPr/>
            </a:pPr>
            <a:endParaRPr lang="en-US"/>
          </a:p>
        </p:txBody>
      </p:sp>
      <p:sp>
        <p:nvSpPr>
          <p:cNvPr id="2048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
                <a:srgbClr val="000000"/>
              </a:buClr>
              <a:buFont typeface="Arial" charset="0"/>
              <a:buNone/>
              <a:defRPr sz="1400" smtClean="0">
                <a:solidFill>
                  <a:srgbClr val="000000"/>
                </a:solidFill>
                <a:cs typeface="Arial" charset="0"/>
                <a:sym typeface="Arial" charset="0"/>
              </a:defRPr>
            </a:lvl1pPr>
          </a:lstStyle>
          <a:p>
            <a:pPr>
              <a:defRPr/>
            </a:pPr>
            <a:fld id="{0D5BC61D-61F7-4C17-BFDE-1F86513667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Title Placeholder 1"/>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9" tIns="45719" rIns="91440" bIns="45719" numCol="1" anchor="ctr" anchorCtr="0" compatLnSpc="1">
            <a:prstTxWarp prst="textNoShape">
              <a:avLst/>
            </a:prstTxWarp>
          </a:bodyPr>
          <a:lstStyle/>
          <a:p>
            <a:pPr lvl="0"/>
            <a:r>
              <a:rPr lang="en-US" smtClean="0"/>
              <a:t>Click to edit Master title style</a:t>
            </a:r>
          </a:p>
        </p:txBody>
      </p:sp>
      <p:sp>
        <p:nvSpPr>
          <p:cNvPr id="3075" name="Text Placeholder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9" tIns="45719" rIns="91440" bIns="4571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6" name="Date Placeholder 3"/>
          <p:cNvSpPr>
            <a:spLocks noGrp="1" noChangeArrowheads="1"/>
          </p:cNvSpPr>
          <p:nvPr>
            <p:ph type="dt" sz="half" idx="2"/>
          </p:nvPr>
        </p:nvSpPr>
        <p:spPr bwMode="auto">
          <a:xfrm>
            <a:off x="457200" y="6356350"/>
            <a:ext cx="2133600" cy="365125"/>
          </a:xfrm>
          <a:prstGeom prst="rect">
            <a:avLst/>
          </a:prstGeom>
          <a:noFill/>
          <a:ln w="9525">
            <a:noFill/>
            <a:miter lim="800000"/>
            <a:headEnd/>
            <a:tailEnd/>
          </a:ln>
          <a:effectLst/>
        </p:spPr>
        <p:txBody>
          <a:bodyPr vert="horz" wrap="square" lIns="91439" tIns="45719" rIns="91440" bIns="45719" numCol="1" anchor="ctr" anchorCtr="0" compatLnSpc="1">
            <a:prstTxWarp prst="textNoShape">
              <a:avLst/>
            </a:prstTxWarp>
          </a:bodyPr>
          <a:lstStyle>
            <a:lvl1pPr>
              <a:buClr>
                <a:srgbClr val="000000"/>
              </a:buClr>
              <a:buFont typeface="Arial" charset="0"/>
              <a:buNone/>
              <a:defRPr sz="1400" smtClean="0">
                <a:cs typeface="Arial" charset="0"/>
                <a:sym typeface="Arial" charset="0"/>
              </a:defRPr>
            </a:lvl1pPr>
          </a:lstStyle>
          <a:p>
            <a:pPr>
              <a:defRPr/>
            </a:pPr>
            <a:endParaRPr lang="en-US"/>
          </a:p>
        </p:txBody>
      </p:sp>
      <p:sp>
        <p:nvSpPr>
          <p:cNvPr id="23557" name="Footer Placeholder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a:effectLst/>
        </p:spPr>
        <p:txBody>
          <a:bodyPr vert="horz" wrap="square" lIns="91439" tIns="45719" rIns="91440" bIns="45719" numCol="1" anchor="ctr" anchorCtr="0" compatLnSpc="1">
            <a:prstTxWarp prst="textNoShape">
              <a:avLst/>
            </a:prstTxWarp>
          </a:bodyPr>
          <a:lstStyle>
            <a:lvl1pPr algn="ctr">
              <a:buClr>
                <a:srgbClr val="000000"/>
              </a:buClr>
              <a:buFont typeface="Arial" charset="0"/>
              <a:buNone/>
              <a:defRPr sz="1400" smtClean="0">
                <a:cs typeface="Arial" charset="0"/>
                <a:sym typeface="Arial" charset="0"/>
              </a:defRPr>
            </a:lvl1pPr>
          </a:lstStyle>
          <a:p>
            <a:pPr>
              <a:defRPr/>
            </a:pPr>
            <a:endParaRPr lang="en-US"/>
          </a:p>
        </p:txBody>
      </p:sp>
      <p:sp>
        <p:nvSpPr>
          <p:cNvPr id="23558" name="Slide Number Placeholder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a:effectLst/>
        </p:spPr>
        <p:txBody>
          <a:bodyPr vert="horz" wrap="square" lIns="91439" tIns="45719" rIns="91440" bIns="45719" numCol="1" anchor="ctr" anchorCtr="0" compatLnSpc="1">
            <a:prstTxWarp prst="textNoShape">
              <a:avLst/>
            </a:prstTxWarp>
          </a:bodyPr>
          <a:lstStyle>
            <a:lvl1pPr algn="r">
              <a:buClr>
                <a:srgbClr val="000000"/>
              </a:buClr>
              <a:buFont typeface="Arial" charset="0"/>
              <a:buNone/>
              <a:defRPr sz="1400" smtClean="0">
                <a:cs typeface="Arial" charset="0"/>
                <a:sym typeface="Arial" charset="0"/>
              </a:defRPr>
            </a:lvl1pPr>
          </a:lstStyle>
          <a:p>
            <a:pPr>
              <a:defRPr/>
            </a:pPr>
            <a:fld id="{25438FFA-81C1-48FC-8A7B-21F7CAB6CF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noChangeArrowheads="1"/>
          </p:cNvSpPr>
          <p:nvPr>
            <p:ph type="ctrTitle" idx="4294967295"/>
          </p:nvPr>
        </p:nvSpPr>
        <p:spPr>
          <a:xfrm>
            <a:off x="457200" y="381000"/>
            <a:ext cx="8305800" cy="6019800"/>
          </a:xfrm>
        </p:spPr>
        <p:txBody>
          <a:bodyPr anchor="t"/>
          <a:lstStyle/>
          <a:p>
            <a:pPr eaLnBrk="1" hangingPunct="1"/>
            <a:r>
              <a:rPr lang="en-US" smtClean="0"/>
              <a:t>1Sa 26:8</a:t>
            </a:r>
            <a:br>
              <a:rPr lang="en-US" smtClean="0"/>
            </a:br>
            <a:r>
              <a:rPr lang="en-US" smtClean="0"/>
              <a:t/>
            </a:r>
            <a:br>
              <a:rPr lang="en-US" smtClean="0"/>
            </a:br>
            <a:r>
              <a:rPr lang="en-US" sz="4000" i="1" smtClean="0"/>
              <a:t>Then Abishai said to David, “God has delivered your enemy into your hand this day. Now therefore, please, let me strike him at once with the spear, right to the earth; and I will not have to strike him a second time!”</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Content Placeholder 3" descr="no_shortcuts.jpg"/>
          <p:cNvPicPr>
            <a:picLocks noGrp="1" noChangeAspect="1"/>
          </p:cNvPicPr>
          <p:nvPr>
            <p:ph idx="1"/>
          </p:nvPr>
        </p:nvPicPr>
        <p:blipFill>
          <a:blip r:embed="rId2"/>
          <a:srcRect/>
          <a:stretch>
            <a:fillRect/>
          </a:stretch>
        </p:blipFill>
        <p:spPr>
          <a:xfrm>
            <a:off x="228600" y="304800"/>
            <a:ext cx="8686800" cy="6324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304800"/>
            <a:ext cx="8305800" cy="6324600"/>
          </a:xfrm>
        </p:spPr>
        <p:txBody>
          <a:bodyPr/>
          <a:lstStyle/>
          <a:p>
            <a:pPr algn="ctr" eaLnBrk="1" hangingPunct="1">
              <a:buFontTx/>
              <a:buNone/>
            </a:pPr>
            <a:r>
              <a:rPr lang="en-US" b="1" smtClean="0"/>
              <a:t>One of the fastest ways to get to your destination is to take a shortcut..</a:t>
            </a:r>
          </a:p>
          <a:p>
            <a:pPr eaLnBrk="1" hangingPunct="1">
              <a:buFontTx/>
              <a:buNone/>
            </a:pPr>
            <a:endParaRPr lang="en-US" smtClean="0"/>
          </a:p>
          <a:p>
            <a:pPr eaLnBrk="1" hangingPunct="1">
              <a:buFontTx/>
              <a:buNone/>
            </a:pPr>
            <a:r>
              <a:rPr lang="en-US" smtClean="0"/>
              <a:t>-it doesn’t matter if its hard or not</a:t>
            </a:r>
          </a:p>
          <a:p>
            <a:pPr eaLnBrk="1" hangingPunct="1">
              <a:buFontTx/>
              <a:buNone/>
            </a:pPr>
            <a:r>
              <a:rPr lang="en-US" smtClean="0"/>
              <a:t>-it doesn’t matter whether its right or wrong</a:t>
            </a:r>
          </a:p>
          <a:p>
            <a:pPr eaLnBrk="1" hangingPunct="1">
              <a:buFontTx/>
              <a:buNone/>
            </a:pPr>
            <a:r>
              <a:rPr lang="en-US" smtClean="0"/>
              <a:t>-it doesn’t matter whether it is safe or dangerous</a:t>
            </a:r>
          </a:p>
          <a:p>
            <a:pPr eaLnBrk="1" hangingPunct="1">
              <a:buFontTx/>
              <a:buNone/>
            </a:pPr>
            <a:endParaRPr lang="en-US" smtClean="0"/>
          </a:p>
          <a:p>
            <a:pPr eaLnBrk="1" hangingPunct="1">
              <a:buFontTx/>
              <a:buNone/>
            </a:pPr>
            <a:r>
              <a:rPr lang="en-US" smtClean="0"/>
              <a:t>As long as you get to your destination fast..?</a:t>
            </a:r>
          </a:p>
          <a:p>
            <a:pPr eaLnBrk="1" hangingPunct="1">
              <a:buFontTx/>
              <a:buNone/>
            </a:pPr>
            <a:endParaRPr lang="en-US" smtClean="0"/>
          </a:p>
          <a:p>
            <a:pPr eaLnBrk="1" hangingPunct="1">
              <a:buFontTx/>
              <a:buNone/>
            </a:pPr>
            <a:r>
              <a:rPr lang="en-US" smtClean="0"/>
              <a:t>“shortcuts” often leads to risky situation..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Why didn’t King David took the shortcut?</a:t>
            </a:r>
          </a:p>
        </p:txBody>
      </p:sp>
      <p:sp>
        <p:nvSpPr>
          <p:cNvPr id="7171" name="Content Placeholder 2"/>
          <p:cNvSpPr>
            <a:spLocks noGrp="1"/>
          </p:cNvSpPr>
          <p:nvPr>
            <p:ph idx="1"/>
          </p:nvPr>
        </p:nvSpPr>
        <p:spPr>
          <a:xfrm>
            <a:off x="457200" y="1676400"/>
            <a:ext cx="8229600" cy="4525963"/>
          </a:xfrm>
        </p:spPr>
        <p:txBody>
          <a:bodyPr/>
          <a:lstStyle/>
          <a:p>
            <a:pPr eaLnBrk="1" hangingPunct="1"/>
            <a:r>
              <a:rPr lang="en-US" sz="4000" dirty="0" smtClean="0"/>
              <a:t>It will harm someone</a:t>
            </a:r>
          </a:p>
          <a:p>
            <a:pPr eaLnBrk="1" hangingPunct="1"/>
            <a:endParaRPr lang="en-US" sz="4000" dirty="0" smtClean="0"/>
          </a:p>
          <a:p>
            <a:pPr eaLnBrk="1" hangingPunct="1"/>
            <a:r>
              <a:rPr lang="en-US" sz="4000" dirty="0" smtClean="0"/>
              <a:t>Its not the right time</a:t>
            </a:r>
          </a:p>
          <a:p>
            <a:pPr eaLnBrk="1" hangingPunct="1"/>
            <a:endParaRPr lang="en-US" sz="4000" dirty="0" smtClean="0"/>
          </a:p>
          <a:p>
            <a:pPr eaLnBrk="1" hangingPunct="1"/>
            <a:r>
              <a:rPr lang="en-US" sz="4000" dirty="0" smtClean="0"/>
              <a:t>It’s not the will of the Lord-Isaiah 30:18</a:t>
            </a:r>
          </a:p>
          <a:p>
            <a:pPr eaLnBrk="1" hangingPunct="1"/>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dirty="0" smtClean="0"/>
              <a:t>Be Considerate</a:t>
            </a:r>
            <a:endParaRPr lang="en-US" dirty="0"/>
          </a:p>
        </p:txBody>
      </p:sp>
      <p:sp>
        <p:nvSpPr>
          <p:cNvPr id="3" name="Content Placeholder 2"/>
          <p:cNvSpPr>
            <a:spLocks noGrp="1"/>
          </p:cNvSpPr>
          <p:nvPr>
            <p:ph idx="1"/>
          </p:nvPr>
        </p:nvSpPr>
        <p:spPr>
          <a:xfrm>
            <a:off x="304800" y="990600"/>
            <a:ext cx="8610600" cy="5562600"/>
          </a:xfrm>
        </p:spPr>
        <p:txBody>
          <a:bodyPr/>
          <a:lstStyle/>
          <a:p>
            <a:r>
              <a:rPr lang="en-US" dirty="0" smtClean="0"/>
              <a:t>David did not took the speedway to kingship</a:t>
            </a:r>
          </a:p>
          <a:p>
            <a:r>
              <a:rPr lang="en-US" dirty="0" smtClean="0"/>
              <a:t>Countless of times the opportunity came</a:t>
            </a:r>
          </a:p>
          <a:p>
            <a:r>
              <a:rPr lang="en-US" dirty="0" smtClean="0"/>
              <a:t>He did not allow himself to be tempted</a:t>
            </a:r>
          </a:p>
          <a:p>
            <a:endParaRPr lang="en-US" dirty="0" smtClean="0"/>
          </a:p>
          <a:p>
            <a:r>
              <a:rPr lang="en-US" dirty="0" smtClean="0"/>
              <a:t>Honesty is tested during dishonest times..</a:t>
            </a:r>
          </a:p>
          <a:p>
            <a:r>
              <a:rPr lang="en-US" dirty="0" smtClean="0"/>
              <a:t>What we do when no one’s around is more valuable than what we do when someone’s watching</a:t>
            </a:r>
          </a:p>
          <a:p>
            <a:r>
              <a:rPr lang="en-US" dirty="0" smtClean="0"/>
              <a:t>Will you accept ill-gotten success at the expense of others’ loss?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t>Proper Timing</a:t>
            </a:r>
            <a:endParaRPr lang="en-US" dirty="0"/>
          </a:p>
        </p:txBody>
      </p:sp>
      <p:sp>
        <p:nvSpPr>
          <p:cNvPr id="3" name="Content Placeholder 2"/>
          <p:cNvSpPr>
            <a:spLocks noGrp="1"/>
          </p:cNvSpPr>
          <p:nvPr>
            <p:ph idx="1"/>
          </p:nvPr>
        </p:nvSpPr>
        <p:spPr>
          <a:xfrm>
            <a:off x="457200" y="1066800"/>
            <a:ext cx="8229600" cy="5410200"/>
          </a:xfrm>
        </p:spPr>
        <p:txBody>
          <a:bodyPr/>
          <a:lstStyle/>
          <a:p>
            <a:r>
              <a:rPr lang="en-US" dirty="0" smtClean="0"/>
              <a:t>Right timing is important almost in any aspects in life..</a:t>
            </a:r>
          </a:p>
          <a:p>
            <a:pPr>
              <a:buNone/>
            </a:pPr>
            <a:r>
              <a:rPr lang="en-US" dirty="0" smtClean="0"/>
              <a:t>-music, agriculture, business, family, etc..</a:t>
            </a:r>
          </a:p>
          <a:p>
            <a:pPr>
              <a:buNone/>
            </a:pPr>
            <a:endParaRPr lang="en-US" dirty="0" smtClean="0"/>
          </a:p>
          <a:p>
            <a:pPr>
              <a:buNone/>
            </a:pPr>
            <a:r>
              <a:rPr lang="en-US" dirty="0" smtClean="0"/>
              <a:t>Ecclesiastes 3 tells us that there is a right time for anything..</a:t>
            </a:r>
          </a:p>
          <a:p>
            <a:pPr>
              <a:buNone/>
            </a:pPr>
            <a:r>
              <a:rPr lang="en-US" dirty="0" smtClean="0"/>
              <a:t>-we must know the beat of life</a:t>
            </a:r>
          </a:p>
          <a:p>
            <a:pPr>
              <a:buNone/>
            </a:pPr>
            <a:r>
              <a:rPr lang="en-US" dirty="0" smtClean="0"/>
              <a:t>-in life, we are not in a solo contest.. </a:t>
            </a:r>
          </a:p>
          <a:p>
            <a:pPr>
              <a:buNone/>
            </a:pPr>
            <a:r>
              <a:rPr lang="en-US" dirty="0" smtClean="0"/>
              <a:t>-we must live in harmony with others..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dirty="0" smtClean="0"/>
              <a:t>God our Director</a:t>
            </a:r>
            <a:endParaRPr lang="en-US" dirty="0"/>
          </a:p>
        </p:txBody>
      </p:sp>
      <p:sp>
        <p:nvSpPr>
          <p:cNvPr id="3" name="Content Placeholder 2"/>
          <p:cNvSpPr>
            <a:spLocks noGrp="1"/>
          </p:cNvSpPr>
          <p:nvPr>
            <p:ph idx="1"/>
          </p:nvPr>
        </p:nvSpPr>
        <p:spPr>
          <a:xfrm>
            <a:off x="304800" y="762000"/>
            <a:ext cx="8458200" cy="5867400"/>
          </a:xfrm>
        </p:spPr>
        <p:txBody>
          <a:bodyPr/>
          <a:lstStyle/>
          <a:p>
            <a:r>
              <a:rPr lang="en-US" dirty="0" smtClean="0"/>
              <a:t>David waited for the time when God appointed him as a King</a:t>
            </a:r>
            <a:endParaRPr lang="en-US" dirty="0" smtClean="0"/>
          </a:p>
          <a:p>
            <a:r>
              <a:rPr lang="en-US" dirty="0" smtClean="0"/>
              <a:t>David was anointed by God </a:t>
            </a:r>
            <a:r>
              <a:rPr lang="en-US" sz="2400" dirty="0" smtClean="0"/>
              <a:t>(</a:t>
            </a:r>
            <a:r>
              <a:rPr lang="en-US" sz="2400" b="1" dirty="0" smtClean="0"/>
              <a:t>Psalm 89:20-21)</a:t>
            </a:r>
            <a:endParaRPr lang="en-US" b="1" dirty="0" smtClean="0"/>
          </a:p>
          <a:p>
            <a:pPr algn="ctr">
              <a:buNone/>
            </a:pPr>
            <a:r>
              <a:rPr lang="en-US" sz="2000" baseline="30000" dirty="0" smtClean="0"/>
              <a:t> </a:t>
            </a:r>
            <a:r>
              <a:rPr lang="en-US" sz="2000" dirty="0" smtClean="0"/>
              <a:t>I have found David my servant;</a:t>
            </a:r>
            <a:br>
              <a:rPr lang="en-US" sz="2000" dirty="0" smtClean="0"/>
            </a:br>
            <a:r>
              <a:rPr lang="en-US" sz="2000" dirty="0" smtClean="0"/>
              <a:t>    with my sacred oil I have anointed him.</a:t>
            </a:r>
            <a:br>
              <a:rPr lang="en-US" sz="2000" dirty="0" smtClean="0"/>
            </a:br>
            <a:r>
              <a:rPr lang="en-US" sz="2000" dirty="0" smtClean="0"/>
              <a:t>My hand will sustain him;</a:t>
            </a:r>
            <a:br>
              <a:rPr lang="en-US" sz="2000" dirty="0" smtClean="0"/>
            </a:br>
            <a:r>
              <a:rPr lang="en-US" sz="2000" dirty="0" smtClean="0"/>
              <a:t>    surely my arm will strengthen him.</a:t>
            </a:r>
          </a:p>
          <a:p>
            <a:r>
              <a:rPr lang="en-US" dirty="0" smtClean="0"/>
              <a:t>David’s reign is lasting and adored compared to Saul’s</a:t>
            </a:r>
            <a:endParaRPr lang="en-US" dirty="0" smtClean="0"/>
          </a:p>
          <a:p>
            <a:r>
              <a:rPr lang="en-US" sz="2800" dirty="0" smtClean="0"/>
              <a:t>Success given by this world is not lasting and could not satisfy us… John 14:27</a:t>
            </a:r>
            <a:br>
              <a:rPr lang="en-US" sz="2800" dirty="0" smtClean="0"/>
            </a:br>
            <a:r>
              <a:rPr lang="en-US" sz="2000" dirty="0" smtClean="0"/>
              <a:t>Peace I leave with you; my peace I give you. I do not give to you as the world gives. Do not let your hearts be troubled and do not be afraid.</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None/>
            </a:pPr>
            <a:r>
              <a:rPr lang="en-US" dirty="0" smtClean="0"/>
              <a:t>In our quest to Success there is no speedway..</a:t>
            </a:r>
          </a:p>
          <a:p>
            <a:pPr>
              <a:buNone/>
            </a:pPr>
            <a:endParaRPr lang="en-US" dirty="0" smtClean="0"/>
          </a:p>
          <a:p>
            <a:pPr>
              <a:buNone/>
            </a:pPr>
            <a:r>
              <a:rPr lang="en-US" dirty="0" smtClean="0"/>
              <a:t>Along the way we should be…</a:t>
            </a:r>
          </a:p>
          <a:p>
            <a:pPr>
              <a:buNone/>
            </a:pPr>
            <a:r>
              <a:rPr lang="en-US" dirty="0" smtClean="0"/>
              <a:t>-considerate to others</a:t>
            </a:r>
          </a:p>
          <a:p>
            <a:pPr>
              <a:buNone/>
            </a:pPr>
            <a:r>
              <a:rPr lang="en-US" dirty="0" smtClean="0"/>
              <a:t>-</a:t>
            </a:r>
            <a:r>
              <a:rPr lang="en-US" smtClean="0"/>
              <a:t>observe life’s </a:t>
            </a:r>
            <a:r>
              <a:rPr lang="en-US" dirty="0" smtClean="0"/>
              <a:t>timing</a:t>
            </a:r>
          </a:p>
          <a:p>
            <a:pPr>
              <a:buNone/>
            </a:pPr>
            <a:r>
              <a:rPr lang="en-US" dirty="0" smtClean="0"/>
              <a:t>-ask God’s will always</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OS" val="Linux"/>
  <p:tag name="AS_RELEASE_DATE" val="2011.09.16"/>
  <p:tag name="AS_VERSION" val="2.6.0.2"/>
  <p:tag name="AS_TITLE" val="Aspose.Slides for Java"/>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273</Words>
  <Application>Microsoft PowerPoint</Application>
  <PresentationFormat>Overhead</PresentationFormat>
  <Paragraphs>45</Paragraphs>
  <Slides>8</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Times New Roman</vt:lpstr>
      <vt:lpstr>Default Design</vt:lpstr>
      <vt:lpstr>1_Default Design</vt:lpstr>
      <vt:lpstr>2_Default Design</vt:lpstr>
      <vt:lpstr>1Sa 26:8  Then Abishai said to David, “God has delivered your enemy into your hand this day. Now therefore, please, let me strike him at once with the spear, right to the earth; and I will not have to strike him a second time!”</vt:lpstr>
      <vt:lpstr>Slide 2</vt:lpstr>
      <vt:lpstr>Slide 3</vt:lpstr>
      <vt:lpstr>Why didn’t King David took the shortcut?</vt:lpstr>
      <vt:lpstr>Be Considerate</vt:lpstr>
      <vt:lpstr>Proper Timing</vt:lpstr>
      <vt:lpstr>God our Director</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bjbactung</dc:creator>
  <cp:lastModifiedBy>bjbactung</cp:lastModifiedBy>
  <cp:revision>20</cp:revision>
  <dcterms:created xsi:type="dcterms:W3CDTF">2004-06-10T11:54:09Z</dcterms:created>
  <dcterms:modified xsi:type="dcterms:W3CDTF">2013-03-25T00:38:05Z</dcterms:modified>
</cp:coreProperties>
</file>