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0B41-0A37-4D54-B679-F23B971F429E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DEF9-4F60-4A0E-B143-084BDE7A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0B41-0A37-4D54-B679-F23B971F429E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DEF9-4F60-4A0E-B143-084BDE7A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0B41-0A37-4D54-B679-F23B971F429E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DEF9-4F60-4A0E-B143-084BDE7A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0B41-0A37-4D54-B679-F23B971F429E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DEF9-4F60-4A0E-B143-084BDE7A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0B41-0A37-4D54-B679-F23B971F429E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DEF9-4F60-4A0E-B143-084BDE7A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0B41-0A37-4D54-B679-F23B971F429E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DEF9-4F60-4A0E-B143-084BDE7A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0B41-0A37-4D54-B679-F23B971F429E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DEF9-4F60-4A0E-B143-084BDE7A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0B41-0A37-4D54-B679-F23B971F429E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DEF9-4F60-4A0E-B143-084BDE7A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0B41-0A37-4D54-B679-F23B971F429E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DEF9-4F60-4A0E-B143-084BDE7A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0B41-0A37-4D54-B679-F23B971F429E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DEF9-4F60-4A0E-B143-084BDE7A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0B41-0A37-4D54-B679-F23B971F429E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DEF9-4F60-4A0E-B143-084BDE7A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80B41-0A37-4D54-B679-F23B971F429E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ADEF9-4F60-4A0E-B143-084BDE7A2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visionleague.net/key/wp-content/uploads/2007/09/futura_ocean-1024x768.jpg"/>
          <p:cNvPicPr>
            <a:picLocks noChangeAspect="1" noChangeArrowheads="1"/>
          </p:cNvPicPr>
          <p:nvPr/>
        </p:nvPicPr>
        <p:blipFill>
          <a:blip r:embed="rId2"/>
          <a:srcRect b="62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55183" y="1066800"/>
            <a:ext cx="858401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THE 3 STAGES OF </a:t>
            </a:r>
          </a:p>
          <a:p>
            <a:pPr algn="ctr"/>
            <a:r>
              <a:rPr lang="en-US" sz="8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THE CHRISTIAN LIFE</a:t>
            </a:r>
            <a:endParaRPr lang="en-US" sz="8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4648200"/>
            <a:ext cx="45812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/>
              <a:t>JAMES 4:14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visionleague.net/key/wp-content/uploads/2007/09/futura_ocean-1024x768.jpg"/>
          <p:cNvPicPr>
            <a:picLocks noChangeAspect="1" noChangeArrowheads="1"/>
          </p:cNvPicPr>
          <p:nvPr/>
        </p:nvPicPr>
        <p:blipFill>
          <a:blip r:embed="rId2"/>
          <a:srcRect b="62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11035" y="228600"/>
            <a:ext cx="835196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THE YOUNG CHRISTIAN</a:t>
            </a:r>
            <a:endParaRPr lang="en-US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8610600" cy="156966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ADMITS THEIR SERVICE TO GOD</a:t>
            </a:r>
          </a:p>
          <a:p>
            <a:r>
              <a:rPr lang="en-US" sz="3200" b="1" dirty="0" smtClean="0"/>
              <a:t>	- Matt. 16:24 (Take cross and follow Him)</a:t>
            </a:r>
          </a:p>
          <a:p>
            <a:r>
              <a:rPr lang="en-US" sz="3200" b="1" dirty="0" smtClean="0"/>
              <a:t>	- John 8:12 (Those who follow walk in light)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276600"/>
            <a:ext cx="8610600" cy="156966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UNDERSTAND THAT PRIORITIES CHANGE</a:t>
            </a:r>
          </a:p>
          <a:p>
            <a:r>
              <a:rPr lang="en-US" sz="3200" b="1" dirty="0" smtClean="0"/>
              <a:t>	- Matt. 10:37 (Not worthy if He’s not first)</a:t>
            </a:r>
          </a:p>
          <a:p>
            <a:r>
              <a:rPr lang="en-US" sz="3200" b="1" dirty="0" smtClean="0"/>
              <a:t>	- 1 Timothy 4:12 (Example to others now)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5105400"/>
            <a:ext cx="7772400" cy="156966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MUST BEGIN TO PRODUCE FRUIT</a:t>
            </a:r>
          </a:p>
          <a:p>
            <a:r>
              <a:rPr lang="en-US" sz="3200" b="1" dirty="0" smtClean="0"/>
              <a:t>	- John 15:2 (Jesus is the vine)</a:t>
            </a:r>
          </a:p>
          <a:p>
            <a:r>
              <a:rPr lang="en-US" sz="3200" b="1" dirty="0" smtClean="0"/>
              <a:t>	- Gal 5:22-25 (Fruit of the Spirit)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visionleague.net/key/wp-content/uploads/2007/09/futura_ocean-1024x768.jpg"/>
          <p:cNvPicPr>
            <a:picLocks noChangeAspect="1" noChangeArrowheads="1"/>
          </p:cNvPicPr>
          <p:nvPr/>
        </p:nvPicPr>
        <p:blipFill>
          <a:blip r:embed="rId2"/>
          <a:srcRect b="62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1891" y="0"/>
            <a:ext cx="876970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THE MATURE CHRISTIAN</a:t>
            </a:r>
            <a:endParaRPr lang="en-US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21140"/>
            <a:ext cx="8915400" cy="2062103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MUST HAVE MATURED AND </a:t>
            </a:r>
            <a:r>
              <a:rPr lang="en-US" sz="3200" b="1" dirty="0" smtClean="0"/>
              <a:t>BE PRODUCTIVE </a:t>
            </a:r>
            <a:r>
              <a:rPr lang="en-US" sz="3200" b="1" dirty="0" smtClean="0"/>
              <a:t>NOW</a:t>
            </a:r>
          </a:p>
          <a:p>
            <a:r>
              <a:rPr lang="en-US" sz="3200" b="1" dirty="0" smtClean="0"/>
              <a:t>	- 1 Cor. 3:1-2 (Solid Food)</a:t>
            </a:r>
          </a:p>
          <a:p>
            <a:r>
              <a:rPr lang="en-US" sz="3200" b="1" dirty="0" smtClean="0"/>
              <a:t>	- Heb. 6:1 (Passed first principles)</a:t>
            </a:r>
          </a:p>
          <a:p>
            <a:r>
              <a:rPr lang="en-US" sz="3200" b="1" dirty="0"/>
              <a:t>	</a:t>
            </a:r>
            <a:r>
              <a:rPr lang="en-US" sz="3200" b="1" dirty="0" smtClean="0"/>
              <a:t>- 1 Cor. 14:20 (In understanding)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307140"/>
            <a:ext cx="8382000" cy="156966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TO BE AN EXAMPLE</a:t>
            </a:r>
          </a:p>
          <a:p>
            <a:r>
              <a:rPr lang="en-US" sz="3200" b="1" dirty="0" smtClean="0"/>
              <a:t>	- 1 Peter 2:21 (Follow in Jesus steps)</a:t>
            </a:r>
          </a:p>
          <a:p>
            <a:r>
              <a:rPr lang="en-US" sz="3200" b="1" dirty="0" smtClean="0"/>
              <a:t>	- Ephesians 4:2-3 (With brothers in Love)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135940"/>
            <a:ext cx="8382000" cy="156966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IS TO BE DILIGENT</a:t>
            </a:r>
          </a:p>
          <a:p>
            <a:r>
              <a:rPr lang="en-US" sz="3200" b="1" dirty="0" smtClean="0"/>
              <a:t>	- Philippians 3:14-15 (Press towards </a:t>
            </a:r>
            <a:r>
              <a:rPr lang="en-US" sz="3200" b="1" dirty="0" smtClean="0"/>
              <a:t>g</a:t>
            </a:r>
            <a:r>
              <a:rPr lang="en-US" sz="3200" b="1" dirty="0" smtClean="0"/>
              <a:t>oal</a:t>
            </a:r>
            <a:r>
              <a:rPr lang="en-US" sz="3200" b="1" dirty="0" smtClean="0"/>
              <a:t>)</a:t>
            </a:r>
          </a:p>
          <a:p>
            <a:r>
              <a:rPr lang="en-US" sz="3200" b="1" dirty="0" smtClean="0"/>
              <a:t>	- 2 Cor. 8:7 (To abound in diligence)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visionleague.net/key/wp-content/uploads/2007/09/futura_ocean-1024x768.jpg"/>
          <p:cNvPicPr>
            <a:picLocks noChangeAspect="1" noChangeArrowheads="1"/>
          </p:cNvPicPr>
          <p:nvPr/>
        </p:nvPicPr>
        <p:blipFill>
          <a:blip r:embed="rId2"/>
          <a:srcRect b="62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70594" y="0"/>
            <a:ext cx="771140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THE AGED CHRISTIAN</a:t>
            </a:r>
            <a:endParaRPr lang="en-US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066800"/>
            <a:ext cx="8458200" cy="255454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IS TO BE WISE</a:t>
            </a:r>
          </a:p>
          <a:p>
            <a:r>
              <a:rPr lang="en-US" sz="3200" b="1" dirty="0" smtClean="0"/>
              <a:t>	- Job 12:12 (With age comes wisdom)</a:t>
            </a:r>
          </a:p>
          <a:p>
            <a:r>
              <a:rPr lang="en-US" sz="3200" b="1" dirty="0" smtClean="0"/>
              <a:t>	- Prov. 20:29 (Splendor of old is gray hair)	</a:t>
            </a:r>
          </a:p>
          <a:p>
            <a:r>
              <a:rPr lang="en-US" sz="3200" b="1" dirty="0"/>
              <a:t>	</a:t>
            </a:r>
            <a:r>
              <a:rPr lang="en-US" sz="3200" b="1" dirty="0" smtClean="0"/>
              <a:t>- Job 32:7 (Not always wise or understand)</a:t>
            </a:r>
          </a:p>
          <a:p>
            <a:pPr lvl="2">
              <a:buFontTx/>
              <a:buChar char="-"/>
            </a:pPr>
            <a:r>
              <a:rPr lang="en-US" sz="3200" b="1" dirty="0" smtClean="0"/>
              <a:t> Prov 3:13 (Happy is the wise man)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733800"/>
            <a:ext cx="8458200" cy="156966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TO BE RESPECTED AND CARED FOR</a:t>
            </a:r>
          </a:p>
          <a:p>
            <a:r>
              <a:rPr lang="en-US" sz="3200" b="1" dirty="0" smtClean="0"/>
              <a:t>	- 1 Tim. 5:1-3 (As fathers and mothers)</a:t>
            </a:r>
          </a:p>
          <a:p>
            <a:r>
              <a:rPr lang="en-US" sz="3200" b="1" dirty="0" smtClean="0"/>
              <a:t>	- Eph. 6:2-3 (As we would our parents)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410200"/>
            <a:ext cx="8458200" cy="107721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IS TO BE READY</a:t>
            </a:r>
          </a:p>
          <a:p>
            <a:r>
              <a:rPr lang="en-US" sz="3200" b="1" dirty="0" smtClean="0"/>
              <a:t>	- Titus 2:2-4 (In Spirit)	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visionleague.net/key/wp-content/uploads/2007/09/futura_ocean-1024x768.jpg"/>
          <p:cNvPicPr>
            <a:picLocks noChangeAspect="1" noChangeArrowheads="1"/>
          </p:cNvPicPr>
          <p:nvPr/>
        </p:nvPicPr>
        <p:blipFill>
          <a:blip r:embed="rId2"/>
          <a:srcRect b="62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70594" y="0"/>
            <a:ext cx="777571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WHAT WE HAVE IN COMMON</a:t>
            </a:r>
            <a:endParaRPr lang="en-US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838200"/>
            <a:ext cx="8610600" cy="156966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ALL PART OF THE SAME BODY</a:t>
            </a:r>
          </a:p>
          <a:p>
            <a:r>
              <a:rPr lang="en-US" sz="3200" b="1" dirty="0" smtClean="0"/>
              <a:t>	- 1 Cor. 2:12 (Body is 1 with many members)</a:t>
            </a:r>
          </a:p>
          <a:p>
            <a:r>
              <a:rPr lang="en-US" sz="3200" b="1" dirty="0" smtClean="0"/>
              <a:t>	- Col. 1:18	(Christ is Head of the body)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545140"/>
            <a:ext cx="8610600" cy="156966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ALL MUST BE IN UNITY</a:t>
            </a:r>
          </a:p>
          <a:p>
            <a:r>
              <a:rPr lang="en-US" sz="3200" b="1" dirty="0" smtClean="0"/>
              <a:t>	- John 17:20-21 (Jesus prayed for unity)</a:t>
            </a:r>
          </a:p>
          <a:p>
            <a:r>
              <a:rPr lang="en-US" sz="3200" b="1" dirty="0" smtClean="0"/>
              <a:t>	- Eph. 4:2 (One faith, one Lord, one baptism)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256782"/>
            <a:ext cx="7772400" cy="107721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ALL DO THE SAME WORK</a:t>
            </a:r>
          </a:p>
          <a:p>
            <a:r>
              <a:rPr lang="en-US" sz="3200" b="1" dirty="0"/>
              <a:t>	</a:t>
            </a:r>
            <a:r>
              <a:rPr lang="en-US" sz="3200" b="1" dirty="0" smtClean="0"/>
              <a:t>- Matt. 28:19 (Preach the word)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5475982"/>
            <a:ext cx="7772400" cy="107721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ALL WAIT FOR THE SAME END</a:t>
            </a:r>
          </a:p>
          <a:p>
            <a:r>
              <a:rPr lang="en-US" sz="3200" b="1" dirty="0"/>
              <a:t>	</a:t>
            </a:r>
            <a:r>
              <a:rPr lang="en-US" sz="3200" b="1" dirty="0" smtClean="0"/>
              <a:t>- Phil. 3:20 (Waiting for Jesus)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88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</dc:creator>
  <cp:lastModifiedBy>Catherine</cp:lastModifiedBy>
  <cp:revision>19</cp:revision>
  <dcterms:created xsi:type="dcterms:W3CDTF">2008-10-26T02:34:59Z</dcterms:created>
  <dcterms:modified xsi:type="dcterms:W3CDTF">2008-11-03T21:47:24Z</dcterms:modified>
</cp:coreProperties>
</file>