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9" r:id="rId4"/>
    <p:sldId id="260" r:id="rId5"/>
    <p:sldId id="256"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5058F-427A-49B6-8803-E8A7FEF6A6F3}"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5058F-427A-49B6-8803-E8A7FEF6A6F3}"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5058F-427A-49B6-8803-E8A7FEF6A6F3}"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5058F-427A-49B6-8803-E8A7FEF6A6F3}"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5058F-427A-49B6-8803-E8A7FEF6A6F3}"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5058F-427A-49B6-8803-E8A7FEF6A6F3}"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5058F-427A-49B6-8803-E8A7FEF6A6F3}" type="datetimeFigureOut">
              <a:rPr lang="en-US" smtClean="0"/>
              <a:t>3/8/2013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5058F-427A-49B6-8803-E8A7FEF6A6F3}" type="datetimeFigureOut">
              <a:rPr lang="en-US" smtClean="0"/>
              <a:t>3/8/2013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5058F-427A-49B6-8803-E8A7FEF6A6F3}" type="datetimeFigureOut">
              <a:rPr lang="en-US" smtClean="0"/>
              <a:t>3/8/2013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5058F-427A-49B6-8803-E8A7FEF6A6F3}"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5058F-427A-49B6-8803-E8A7FEF6A6F3}"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3A2D0-8AFB-4036-9804-EE15818C6A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5058F-427A-49B6-8803-E8A7FEF6A6F3}" type="datetimeFigureOut">
              <a:rPr lang="en-US" smtClean="0"/>
              <a:t>3/8/2013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3A2D0-8AFB-4036-9804-EE15818C6A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3127375"/>
          </a:xfrm>
        </p:spPr>
        <p:txBody>
          <a:bodyPr>
            <a:noAutofit/>
          </a:bodyPr>
          <a:lstStyle/>
          <a:p>
            <a:r>
              <a:rPr lang="en-US" sz="6600" dirty="0" smtClean="0"/>
              <a:t>Pre School </a:t>
            </a:r>
            <a:br>
              <a:rPr lang="en-US" sz="6600" dirty="0" smtClean="0"/>
            </a:br>
            <a:r>
              <a:rPr lang="en-US" sz="6600" dirty="0" smtClean="0"/>
              <a:t>Baccalaureate Message</a:t>
            </a:r>
            <a:endParaRPr lang="en-US"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a:bodyPr>
          <a:lstStyle/>
          <a:p>
            <a:r>
              <a:rPr lang="en-US" sz="6000" dirty="0" smtClean="0"/>
              <a:t>Matthew 14:27-33 </a:t>
            </a:r>
            <a:endParaRPr lang="en-US"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sz="4000" dirty="0" smtClean="0"/>
              <a:t>But Jesus immediately said to them: "Take courage! It is I. Don't be afraid." </a:t>
            </a:r>
          </a:p>
          <a:p>
            <a:pPr>
              <a:buNone/>
            </a:pPr>
            <a:r>
              <a:rPr lang="en-US" sz="4000" dirty="0" smtClean="0"/>
              <a:t>"Lord, if it's you," Peter replied, "tell me to come to you on the water." </a:t>
            </a:r>
          </a:p>
          <a:p>
            <a:pPr>
              <a:buNone/>
            </a:pPr>
            <a:r>
              <a:rPr lang="en-US" sz="4000" dirty="0" smtClean="0"/>
              <a:t>"Come," he said. </a:t>
            </a:r>
          </a:p>
          <a:p>
            <a:pPr>
              <a:buNone/>
            </a:pPr>
            <a:r>
              <a:rPr lang="en-US" sz="4000" dirty="0" smtClean="0"/>
              <a:t>Then Peter got down out of the boat, walked on the water and came toward Jesus. But when he saw the wind, he was afraid and, beginning to sink, cried out, "Lord, save me!"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a:buNone/>
            </a:pPr>
            <a:r>
              <a:rPr lang="en-US" sz="4400" dirty="0" smtClean="0"/>
              <a:t>Immediately Jesus reached out his hand and caught him. "You of little faith," he said, "why did you doubt?" </a:t>
            </a:r>
          </a:p>
          <a:p>
            <a:pPr>
              <a:buNone/>
            </a:pPr>
            <a:r>
              <a:rPr lang="en-US" sz="4400" dirty="0" smtClean="0"/>
              <a:t>And when they climbed into the boat, the wind died down. Then those who were in the boat worshiped him, saying, "Truly you are the Son of God."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 the Distance</a:t>
            </a:r>
            <a:endParaRPr lang="en-US" dirty="0"/>
          </a:p>
        </p:txBody>
      </p:sp>
      <p:pic>
        <p:nvPicPr>
          <p:cNvPr id="4" name="Picture 3" descr="go the distance.jpg"/>
          <p:cNvPicPr>
            <a:picLocks noChangeAspect="1"/>
          </p:cNvPicPr>
          <p:nvPr/>
        </p:nvPicPr>
        <p:blipFill>
          <a:blip r:embed="rId2"/>
          <a:stretch>
            <a:fillRect/>
          </a:stretch>
        </p:blipFill>
        <p:spPr>
          <a:xfrm>
            <a:off x="457200" y="228600"/>
            <a:ext cx="8229600" cy="6324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304800"/>
            <a:ext cx="5486400" cy="1600200"/>
          </a:xfrm>
        </p:spPr>
        <p:txBody>
          <a:bodyPr>
            <a:normAutofit/>
          </a:bodyPr>
          <a:lstStyle/>
          <a:p>
            <a:pPr algn="l"/>
            <a:r>
              <a:rPr lang="en-US" dirty="0" smtClean="0"/>
              <a:t>WHO IS PETER?</a:t>
            </a:r>
            <a:endParaRPr lang="en-US" dirty="0"/>
          </a:p>
        </p:txBody>
      </p:sp>
      <p:pic>
        <p:nvPicPr>
          <p:cNvPr id="4" name="Content Placeholder 3" descr="st ptr.jpg"/>
          <p:cNvPicPr>
            <a:picLocks noGrp="1" noChangeAspect="1"/>
          </p:cNvPicPr>
          <p:nvPr>
            <p:ph idx="1"/>
          </p:nvPr>
        </p:nvPicPr>
        <p:blipFill>
          <a:blip r:embed="rId2"/>
          <a:stretch>
            <a:fillRect/>
          </a:stretch>
        </p:blipFill>
        <p:spPr>
          <a:xfrm>
            <a:off x="-457200" y="-303729"/>
            <a:ext cx="4191000" cy="7161729"/>
          </a:xfrm>
        </p:spPr>
      </p:pic>
      <p:sp>
        <p:nvSpPr>
          <p:cNvPr id="5" name="Title 1"/>
          <p:cNvSpPr txBox="1">
            <a:spLocks/>
          </p:cNvSpPr>
          <p:nvPr/>
        </p:nvSpPr>
        <p:spPr>
          <a:xfrm>
            <a:off x="3657600" y="1828800"/>
            <a:ext cx="5486400" cy="1447800"/>
          </a:xfrm>
          <a:prstGeom prst="rect">
            <a:avLst/>
          </a:prstGeom>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-very bold witness</a:t>
            </a:r>
          </a:p>
        </p:txBody>
      </p:sp>
      <p:sp>
        <p:nvSpPr>
          <p:cNvPr id="6" name="Rectangle 5"/>
          <p:cNvSpPr/>
          <p:nvPr/>
        </p:nvSpPr>
        <p:spPr>
          <a:xfrm>
            <a:off x="3657600" y="3429000"/>
            <a:ext cx="5029200" cy="923330"/>
          </a:xfrm>
          <a:prstGeom prst="rect">
            <a:avLst/>
          </a:prstGeom>
        </p:spPr>
        <p:txBody>
          <a:bodyPr wrap="square">
            <a:spAutoFit/>
          </a:bodyPr>
          <a:lstStyle/>
          <a:p>
            <a:r>
              <a:rPr lang="en-US" sz="3600" dirty="0"/>
              <a:t>- a great church leader</a:t>
            </a:r>
            <a:r>
              <a:rPr lang="en-US" dirty="0"/>
              <a:t/>
            </a:r>
            <a:br>
              <a:rPr lang="en-US" dirty="0"/>
            </a:br>
            <a:endParaRPr lang="en-US" dirty="0"/>
          </a:p>
        </p:txBody>
      </p:sp>
      <p:sp>
        <p:nvSpPr>
          <p:cNvPr id="7" name="Rectangle 6"/>
          <p:cNvSpPr/>
          <p:nvPr/>
        </p:nvSpPr>
        <p:spPr>
          <a:xfrm>
            <a:off x="3810000" y="4724400"/>
            <a:ext cx="3790589" cy="646331"/>
          </a:xfrm>
          <a:prstGeom prst="rect">
            <a:avLst/>
          </a:prstGeom>
        </p:spPr>
        <p:txBody>
          <a:bodyPr wrap="none">
            <a:spAutoFit/>
          </a:bodyPr>
          <a:lstStyle/>
          <a:p>
            <a:r>
              <a:rPr lang="en-US" sz="3600" dirty="0" smtClean="0"/>
              <a:t>-a patriarch of faith</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But BEFORE that. . .</a:t>
            </a:r>
            <a:endParaRPr lang="en-US" sz="6000" dirty="0"/>
          </a:p>
        </p:txBody>
      </p:sp>
      <p:sp>
        <p:nvSpPr>
          <p:cNvPr id="3" name="Content Placeholder 2"/>
          <p:cNvSpPr>
            <a:spLocks noGrp="1"/>
          </p:cNvSpPr>
          <p:nvPr>
            <p:ph idx="1"/>
          </p:nvPr>
        </p:nvSpPr>
        <p:spPr/>
        <p:txBody>
          <a:bodyPr>
            <a:normAutofit lnSpcReduction="10000"/>
          </a:bodyPr>
          <a:lstStyle/>
          <a:p>
            <a:r>
              <a:rPr lang="en-US" sz="5400" dirty="0" smtClean="0"/>
              <a:t>He was just an ordinary fisherman</a:t>
            </a:r>
          </a:p>
          <a:p>
            <a:r>
              <a:rPr lang="en-US" sz="5400" dirty="0" smtClean="0"/>
              <a:t>A coward</a:t>
            </a:r>
          </a:p>
          <a:p>
            <a:r>
              <a:rPr lang="en-US" sz="5400" dirty="0" smtClean="0"/>
              <a:t>An infidel</a:t>
            </a:r>
          </a:p>
          <a:p>
            <a:r>
              <a:rPr lang="en-US" sz="5400" dirty="0" smtClean="0"/>
              <a:t>A disloyal follower</a:t>
            </a:r>
            <a:endParaRPr lang="en-US" sz="5400" dirty="0"/>
          </a:p>
        </p:txBody>
      </p:sp>
      <p:pic>
        <p:nvPicPr>
          <p:cNvPr id="4" name="Picture 3" descr="pete.jpg"/>
          <p:cNvPicPr>
            <a:picLocks noChangeAspect="1"/>
          </p:cNvPicPr>
          <p:nvPr/>
        </p:nvPicPr>
        <p:blipFill>
          <a:blip r:embed="rId2"/>
          <a:stretch>
            <a:fillRect/>
          </a:stretch>
        </p:blipFill>
        <p:spPr>
          <a:xfrm>
            <a:off x="533400" y="228600"/>
            <a:ext cx="8077200" cy="6400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Did not Stop..</a:t>
            </a:r>
            <a:endParaRPr lang="en-US" dirty="0"/>
          </a:p>
        </p:txBody>
      </p:sp>
      <p:sp>
        <p:nvSpPr>
          <p:cNvPr id="3" name="Content Placeholder 2"/>
          <p:cNvSpPr>
            <a:spLocks noGrp="1"/>
          </p:cNvSpPr>
          <p:nvPr>
            <p:ph idx="1"/>
          </p:nvPr>
        </p:nvSpPr>
        <p:spPr>
          <a:xfrm>
            <a:off x="533400" y="1600200"/>
            <a:ext cx="8229600" cy="838200"/>
          </a:xfrm>
        </p:spPr>
        <p:txBody>
          <a:bodyPr>
            <a:normAutofit/>
          </a:bodyPr>
          <a:lstStyle/>
          <a:p>
            <a:r>
              <a:rPr lang="en-US" sz="4000" dirty="0" smtClean="0"/>
              <a:t>HELPING OTHERS</a:t>
            </a:r>
            <a:endParaRPr lang="en-US" sz="4000" dirty="0"/>
          </a:p>
        </p:txBody>
      </p:sp>
      <p:sp>
        <p:nvSpPr>
          <p:cNvPr id="4" name="Content Placeholder 2"/>
          <p:cNvSpPr txBox="1">
            <a:spLocks/>
          </p:cNvSpPr>
          <p:nvPr/>
        </p:nvSpPr>
        <p:spPr>
          <a:xfrm>
            <a:off x="533400" y="2895600"/>
            <a:ext cx="8229600" cy="838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IMPROVING</a:t>
            </a:r>
          </a:p>
        </p:txBody>
      </p:sp>
      <p:sp>
        <p:nvSpPr>
          <p:cNvPr id="5" name="Content Placeholder 2"/>
          <p:cNvSpPr txBox="1">
            <a:spLocks/>
          </p:cNvSpPr>
          <p:nvPr/>
        </p:nvSpPr>
        <p:spPr>
          <a:xfrm>
            <a:off x="533400" y="4191000"/>
            <a:ext cx="8229600" cy="838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MOVING FORWARD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199</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Pre School  Baccalaureate Message</vt:lpstr>
      <vt:lpstr>Matthew 14:27-33 </vt:lpstr>
      <vt:lpstr>Slide 3</vt:lpstr>
      <vt:lpstr>Slide 4</vt:lpstr>
      <vt:lpstr>Go the Distance</vt:lpstr>
      <vt:lpstr>WHO IS PETER?</vt:lpstr>
      <vt:lpstr>But BEFORE that. . .</vt:lpstr>
      <vt:lpstr>He Did not Stop..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bjbactung</dc:creator>
  <cp:lastModifiedBy>bjbactung</cp:lastModifiedBy>
  <cp:revision>10</cp:revision>
  <dcterms:created xsi:type="dcterms:W3CDTF">2013-03-09T05:45:28Z</dcterms:created>
  <dcterms:modified xsi:type="dcterms:W3CDTF">2013-03-09T12:27:15Z</dcterms:modified>
</cp:coreProperties>
</file>