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93E02-949B-45A6-97C3-D28FE6EFBAF5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7FDF5-8E33-401E-982C-6C851DFD6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Peter 5:10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“</a:t>
            </a:r>
            <a:r>
              <a:rPr lang="en-US" dirty="0" smtClean="0"/>
              <a:t>And after you have </a:t>
            </a:r>
            <a:r>
              <a:rPr lang="en-US" b="1" u="sng" dirty="0" smtClean="0"/>
              <a:t>suffered a little while</a:t>
            </a:r>
            <a:r>
              <a:rPr lang="en-US" dirty="0" smtClean="0"/>
              <a:t>, the God of all grace, who has called you to His eternal glory in Christ, will Himself restore, confirm, strengthen, and establish you.”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PERSEVERE HARDSHIPS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James 1: 4</a:t>
            </a:r>
          </a:p>
          <a:p>
            <a:pPr algn="ctr">
              <a:buNone/>
            </a:pPr>
            <a:endParaRPr lang="en-US" sz="3600" dirty="0"/>
          </a:p>
          <a:p>
            <a:pPr algn="ctr">
              <a:buNone/>
            </a:pPr>
            <a:r>
              <a:rPr lang="en-US" sz="3600" dirty="0" smtClean="0"/>
              <a:t>“Let perseverance finish </a:t>
            </a:r>
          </a:p>
          <a:p>
            <a:pPr algn="ctr">
              <a:buNone/>
            </a:pPr>
            <a:r>
              <a:rPr lang="en-US" sz="3600" dirty="0" smtClean="0"/>
              <a:t>its work so that you may</a:t>
            </a:r>
          </a:p>
          <a:p>
            <a:pPr algn="ctr">
              <a:buNone/>
            </a:pPr>
            <a:r>
              <a:rPr lang="en-US" sz="3600" dirty="0" smtClean="0"/>
              <a:t> be mature and complete, </a:t>
            </a:r>
          </a:p>
          <a:p>
            <a:pPr algn="ctr">
              <a:buNone/>
            </a:pPr>
            <a:r>
              <a:rPr lang="en-US" sz="3600" dirty="0" smtClean="0"/>
              <a:t>not lacking anything.”</a:t>
            </a:r>
            <a:endParaRPr lang="en-US" sz="3600" dirty="0"/>
          </a:p>
        </p:txBody>
      </p:sp>
      <p:pic>
        <p:nvPicPr>
          <p:cNvPr id="4" name="Picture 3" descr="perseve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90650"/>
            <a:ext cx="7315200" cy="4933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uccess is for those who deserve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“Winners never quit, and quitters never win.”</a:t>
            </a:r>
          </a:p>
          <a:p>
            <a:pPr>
              <a:buNone/>
            </a:pPr>
            <a:r>
              <a:rPr lang="en-US" dirty="0" smtClean="0"/>
              <a:t>Its true that God allows trials so that we will grow spiritually.</a:t>
            </a:r>
          </a:p>
          <a:p>
            <a:pPr>
              <a:buNone/>
            </a:pPr>
            <a:r>
              <a:rPr lang="en-US" b="1" dirty="0" smtClean="0"/>
              <a:t>BUT.. </a:t>
            </a:r>
            <a:r>
              <a:rPr lang="en-US" dirty="0" smtClean="0"/>
              <a:t>It does not mean that He doesn’t want us to prosper.</a:t>
            </a:r>
          </a:p>
          <a:p>
            <a:pPr>
              <a:buNone/>
            </a:pPr>
            <a:r>
              <a:rPr lang="en-US" sz="2400" b="1" dirty="0" smtClean="0"/>
              <a:t>Jeremiah 29:11</a:t>
            </a:r>
          </a:p>
          <a:p>
            <a:pPr>
              <a:buNone/>
            </a:pPr>
            <a:r>
              <a:rPr lang="en-US" sz="2400" dirty="0" smtClean="0"/>
              <a:t>For I know the plans I have for you,” declares 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, “plans to prosper you and not to harm you, plans to give you hope and a future.</a:t>
            </a:r>
          </a:p>
          <a:p>
            <a:pPr>
              <a:buNone/>
            </a:pPr>
            <a:r>
              <a:rPr lang="en-US" sz="3600" b="1" dirty="0" smtClean="0"/>
              <a:t>WE ONLY HAVE TO PERSEVERE UNTIL WE FINISH DOING HIS WILL.</a:t>
            </a:r>
            <a:endParaRPr lang="en-US" sz="3600" b="1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820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dirty="0" smtClean="0"/>
              <a:t>III. P</a:t>
            </a:r>
            <a:r>
              <a:rPr lang="en-US" dirty="0" smtClean="0"/>
              <a:t>AYING ATTENTION TO GOD’S VOICE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John 10:27 </a:t>
            </a:r>
          </a:p>
          <a:p>
            <a:pPr algn="ctr"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My sheep listen to my voice;</a:t>
            </a:r>
          </a:p>
          <a:p>
            <a:pPr algn="ctr">
              <a:buNone/>
            </a:pPr>
            <a:r>
              <a:rPr lang="en-US" sz="4000" dirty="0" smtClean="0"/>
              <a:t> I know them, and they follow me.</a:t>
            </a:r>
            <a:endParaRPr lang="en-US" sz="4000" dirty="0" smtClean="0"/>
          </a:p>
        </p:txBody>
      </p:sp>
      <p:pic>
        <p:nvPicPr>
          <p:cNvPr id="5" name="Picture 4" descr="shepherds-vo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83820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</a:t>
            </a:r>
            <a:r>
              <a:rPr lang="en-US" dirty="0" smtClean="0"/>
              <a:t> sheep gets lost when it refuses to follow the shepherd.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Same With Us If We Follow Our Own Will</a:t>
            </a:r>
          </a:p>
          <a:p>
            <a:pPr>
              <a:buNone/>
            </a:pPr>
            <a:r>
              <a:rPr lang="en-US" b="1" dirty="0" smtClean="0"/>
              <a:t>Proverbs 16:25</a:t>
            </a:r>
            <a:r>
              <a:rPr lang="en-US" b="1" dirty="0"/>
              <a:t> </a:t>
            </a:r>
            <a:r>
              <a:rPr lang="en-US" i="1" dirty="0" smtClean="0"/>
              <a:t>“There is a way that seems right to a man, But its end is the way of death.”</a:t>
            </a:r>
            <a:endParaRPr lang="en-US" dirty="0" smtClean="0"/>
          </a:p>
          <a:p>
            <a:r>
              <a:rPr lang="en-US" dirty="0" smtClean="0"/>
              <a:t>We are spiritually blind because of sin and pride.. Our worldly desires drag us always to danger..</a:t>
            </a:r>
          </a:p>
          <a:p>
            <a:r>
              <a:rPr lang="en-US" dirty="0" smtClean="0"/>
              <a:t>Christ is calling us..</a:t>
            </a:r>
          </a:p>
          <a:p>
            <a:pPr>
              <a:buNone/>
            </a:pPr>
            <a:r>
              <a:rPr lang="en-US" dirty="0" smtClean="0"/>
              <a:t>-to avoid danger by following </a:t>
            </a:r>
            <a:r>
              <a:rPr lang="en-US" dirty="0"/>
              <a:t>H</a:t>
            </a:r>
            <a:r>
              <a:rPr lang="en-US" dirty="0" smtClean="0"/>
              <a:t>is words</a:t>
            </a:r>
          </a:p>
          <a:p>
            <a:pPr>
              <a:buNone/>
            </a:pPr>
            <a:r>
              <a:rPr lang="en-US" b="1" dirty="0" smtClean="0"/>
              <a:t>Psalm 119:105 </a:t>
            </a:r>
          </a:p>
          <a:p>
            <a:pPr>
              <a:buNone/>
            </a:pPr>
            <a:r>
              <a:rPr lang="en-US" i="1" dirty="0" smtClean="0"/>
              <a:t>Your word is a lamp</a:t>
            </a:r>
            <a:r>
              <a:rPr lang="en-US" dirty="0" smtClean="0"/>
              <a:t> to my feet and a light for my path.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/>
              <a:t>Are you facing a Dead End?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-just continue PRAISING God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-learn to PERSEVERE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-PAY ATTENTION to God’s instructions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e-dead-end-mark-delf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457200"/>
            <a:ext cx="76962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mean by “dead end?”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525963"/>
          </a:xfrm>
        </p:spPr>
        <p:txBody>
          <a:bodyPr/>
          <a:lstStyle/>
          <a:p>
            <a:r>
              <a:rPr lang="en-US" b="1" dirty="0" smtClean="0"/>
              <a:t>Literally</a:t>
            </a:r>
          </a:p>
          <a:p>
            <a:pPr>
              <a:buNone/>
            </a:pPr>
            <a:r>
              <a:rPr lang="en-US" sz="2800" dirty="0" smtClean="0"/>
              <a:t>-end of the road</a:t>
            </a:r>
          </a:p>
          <a:p>
            <a:pPr>
              <a:buNone/>
            </a:pPr>
            <a:r>
              <a:rPr lang="en-US" sz="2800" dirty="0" smtClean="0"/>
              <a:t>-no way further</a:t>
            </a:r>
          </a:p>
          <a:p>
            <a:pPr>
              <a:buNone/>
            </a:pPr>
            <a:endParaRPr lang="en-US" dirty="0"/>
          </a:p>
          <a:p>
            <a:r>
              <a:rPr lang="en-US" b="1" dirty="0" smtClean="0"/>
              <a:t>Figuratively</a:t>
            </a:r>
          </a:p>
          <a:p>
            <a:pPr>
              <a:buFontTx/>
              <a:buChar char="-"/>
            </a:pPr>
            <a:r>
              <a:rPr lang="en-US" sz="2800" dirty="0" smtClean="0"/>
              <a:t>lacking opportunities especially for advancement</a:t>
            </a:r>
          </a:p>
          <a:p>
            <a:pPr>
              <a:buFontTx/>
              <a:buChar char="-"/>
            </a:pPr>
            <a:r>
              <a:rPr lang="en-US" sz="2800" dirty="0" smtClean="0"/>
              <a:t>a situation in which further progress is impossible</a:t>
            </a:r>
          </a:p>
          <a:p>
            <a:pPr>
              <a:buFontTx/>
              <a:buChar char="-"/>
            </a:pPr>
            <a:r>
              <a:rPr lang="en-US" sz="2800" dirty="0" smtClean="0"/>
              <a:t>problematic circumstance which has no 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We sometimes reach “dead ends”..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096000" cy="4525963"/>
          </a:xfrm>
        </p:spPr>
        <p:txBody>
          <a:bodyPr/>
          <a:lstStyle/>
          <a:p>
            <a:r>
              <a:rPr lang="en-US" sz="4400" dirty="0" smtClean="0"/>
              <a:t>Problems</a:t>
            </a:r>
          </a:p>
          <a:p>
            <a:r>
              <a:rPr lang="en-US" sz="4400" dirty="0" smtClean="0"/>
              <a:t>Conflicts in Relationship</a:t>
            </a:r>
          </a:p>
          <a:p>
            <a:r>
              <a:rPr lang="en-US" sz="4400" dirty="0" smtClean="0"/>
              <a:t>Financial Scarcity</a:t>
            </a:r>
          </a:p>
          <a:p>
            <a:r>
              <a:rPr lang="en-US" sz="4400" dirty="0" smtClean="0"/>
              <a:t>Spiritual Crisis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searched for solutions, but. . .</a:t>
            </a:r>
            <a:endParaRPr lang="en-US" dirty="0"/>
          </a:p>
        </p:txBody>
      </p:sp>
      <p:pic>
        <p:nvPicPr>
          <p:cNvPr id="4" name="Content Placeholder 3" descr="confus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876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also encountered the same problem..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2 Corinthians 4: 8,9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“We are hard </a:t>
            </a:r>
            <a:r>
              <a:rPr lang="en-US" b="1" dirty="0" smtClean="0"/>
              <a:t>PRESSED</a:t>
            </a:r>
            <a:r>
              <a:rPr lang="en-US" dirty="0" smtClean="0"/>
              <a:t> on every side, but not crushed; </a:t>
            </a:r>
            <a:r>
              <a:rPr lang="en-US" b="1" dirty="0" smtClean="0"/>
              <a:t>PERPLEXED</a:t>
            </a:r>
            <a:r>
              <a:rPr lang="en-US" dirty="0" smtClean="0"/>
              <a:t>, but not in despair;  </a:t>
            </a:r>
            <a:r>
              <a:rPr lang="en-US" b="1" dirty="0" smtClean="0"/>
              <a:t>PERSECUTED</a:t>
            </a:r>
            <a:r>
              <a:rPr lang="en-US" dirty="0" smtClean="0"/>
              <a:t>, but not abandoned; </a:t>
            </a:r>
            <a:r>
              <a:rPr lang="en-US" b="1" dirty="0" smtClean="0"/>
              <a:t>STRUCK DOWN</a:t>
            </a:r>
            <a:r>
              <a:rPr lang="en-US" dirty="0" smtClean="0"/>
              <a:t>, but not destroyed.”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Lessons From Paul On How To Face “Dead Ends”.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6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b="1" dirty="0" smtClean="0"/>
              <a:t>P</a:t>
            </a:r>
          </a:p>
          <a:p>
            <a:pPr>
              <a:buNone/>
            </a:pPr>
            <a:r>
              <a:rPr lang="en-US" sz="8000" b="1" dirty="0" smtClean="0"/>
              <a:t>P</a:t>
            </a:r>
          </a:p>
          <a:p>
            <a:pPr>
              <a:buNone/>
            </a:pPr>
            <a:r>
              <a:rPr lang="en-US" sz="8000" b="1" dirty="0"/>
              <a:t>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1905000"/>
            <a:ext cx="5867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/>
              <a:t>r</a:t>
            </a:r>
            <a:r>
              <a:rPr lang="en-US" sz="4800" dirty="0" smtClean="0"/>
              <a:t>aising God</a:t>
            </a:r>
            <a:endParaRPr kumimoji="0" lang="en-US" sz="48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3000" y="3352800"/>
            <a:ext cx="5867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800" dirty="0" err="1" smtClean="0"/>
              <a:t>ersevere</a:t>
            </a:r>
            <a:r>
              <a:rPr lang="en-US" sz="4800" dirty="0" smtClean="0"/>
              <a:t> hardships</a:t>
            </a:r>
            <a:endParaRPr kumimoji="0" lang="en-US" sz="4800" i="0" u="non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50292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7200" dirty="0" err="1" smtClean="0"/>
              <a:t>aying</a:t>
            </a:r>
            <a:r>
              <a:rPr lang="en-US" sz="7200" dirty="0" smtClean="0"/>
              <a:t> attention to God’s voice</a:t>
            </a:r>
            <a:endParaRPr kumimoji="0" lang="en-US" sz="7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PRAISING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Acts 16:25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“About midnight Paul and Silas </a:t>
            </a:r>
          </a:p>
          <a:p>
            <a:pPr algn="ctr">
              <a:buNone/>
            </a:pPr>
            <a:r>
              <a:rPr lang="en-US" dirty="0" smtClean="0"/>
              <a:t>were praying and singing hymns </a:t>
            </a:r>
          </a:p>
          <a:p>
            <a:pPr algn="ctr">
              <a:buNone/>
            </a:pPr>
            <a:r>
              <a:rPr lang="en-US" dirty="0" smtClean="0"/>
              <a:t>to God, and the other prisoners </a:t>
            </a:r>
          </a:p>
          <a:p>
            <a:pPr algn="ctr">
              <a:buNone/>
            </a:pPr>
            <a:r>
              <a:rPr lang="en-US" dirty="0" smtClean="0"/>
              <a:t>were listening to them.”</a:t>
            </a:r>
            <a:endParaRPr lang="en-US" dirty="0"/>
          </a:p>
        </p:txBody>
      </p:sp>
      <p:pic>
        <p:nvPicPr>
          <p:cNvPr id="5" name="Picture 4" descr="PAUL AND SIL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9248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“A person who kneels before God can stand in any problems..”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All bondages that bind us will be broken and destroyed..</a:t>
            </a:r>
          </a:p>
          <a:p>
            <a:pPr>
              <a:buNone/>
            </a:pPr>
            <a:r>
              <a:rPr lang="en-US" dirty="0" smtClean="0"/>
              <a:t>-bondage of poverty</a:t>
            </a:r>
          </a:p>
          <a:p>
            <a:pPr>
              <a:buNone/>
            </a:pPr>
            <a:r>
              <a:rPr lang="en-US" dirty="0" smtClean="0"/>
              <a:t>-bondage of immorality</a:t>
            </a:r>
          </a:p>
          <a:p>
            <a:pPr>
              <a:buNone/>
            </a:pPr>
            <a:r>
              <a:rPr lang="en-US" dirty="0" smtClean="0"/>
              <a:t>-bondage of immaturity</a:t>
            </a:r>
          </a:p>
          <a:p>
            <a:pPr>
              <a:buNone/>
            </a:pPr>
            <a:r>
              <a:rPr lang="en-US" dirty="0" smtClean="0"/>
              <a:t>-bondage of witchcraft/superstitious beliefs</a:t>
            </a:r>
          </a:p>
          <a:p>
            <a:pPr>
              <a:buNone/>
            </a:pPr>
            <a:r>
              <a:rPr lang="en-US" dirty="0" smtClean="0"/>
              <a:t>-bondage of occultism</a:t>
            </a:r>
          </a:p>
          <a:p>
            <a:pPr>
              <a:buNone/>
            </a:pPr>
            <a:r>
              <a:rPr lang="en-US" dirty="0" smtClean="0"/>
              <a:t>-all bondages of sin</a:t>
            </a:r>
          </a:p>
          <a:p>
            <a:pPr>
              <a:buNone/>
            </a:pPr>
            <a:r>
              <a:rPr lang="en-US" b="1" dirty="0" smtClean="0"/>
              <a:t>Luke 1:37</a:t>
            </a:r>
          </a:p>
          <a:p>
            <a:pPr>
              <a:buNone/>
            </a:pPr>
            <a:r>
              <a:rPr lang="en-US" dirty="0" smtClean="0"/>
              <a:t>“For nothing is impossible with God."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470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 Peter 5:10   “And after you have suffered a little while, the God of all grace, who has called you to His eternal glory in Christ, will Himself restore, confirm, strengthen, and establish you.”</vt:lpstr>
      <vt:lpstr>Slide 2</vt:lpstr>
      <vt:lpstr>What do we mean by “dead end?”</vt:lpstr>
      <vt:lpstr>We sometimes reach “dead ends”..</vt:lpstr>
      <vt:lpstr>We searched for solutions, but. . .</vt:lpstr>
      <vt:lpstr>Paul also encountered the same problem..</vt:lpstr>
      <vt:lpstr>Lessons From Paul On How To Face “Dead Ends”. . .</vt:lpstr>
      <vt:lpstr>I. PRAISING GOD</vt:lpstr>
      <vt:lpstr>“A person who kneels before God can stand in any problems..”</vt:lpstr>
      <vt:lpstr>II. PERSEVERE HARDSHIPS</vt:lpstr>
      <vt:lpstr>Success is for those who deserve it.</vt:lpstr>
      <vt:lpstr>III. PAYING ATTENTION TO GOD’S VOICE </vt:lpstr>
      <vt:lpstr>A sheep gets lost when it refuses to follow the shepherd.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16:25  “There is a way that seems right to a man, But its end is the way of death.”</dc:title>
  <dc:creator>bjbactung</dc:creator>
  <cp:lastModifiedBy>bjbactung</cp:lastModifiedBy>
  <cp:revision>32</cp:revision>
  <dcterms:created xsi:type="dcterms:W3CDTF">2013-03-03T06:36:38Z</dcterms:created>
  <dcterms:modified xsi:type="dcterms:W3CDTF">2013-03-03T11:58:41Z</dcterms:modified>
</cp:coreProperties>
</file>