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71" r:id="rId7"/>
    <p:sldId id="270" r:id="rId8"/>
    <p:sldId id="269" r:id="rId9"/>
    <p:sldId id="272" r:id="rId10"/>
    <p:sldId id="260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B3B77-DC4E-4171-9E21-1A0171772FD8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C3F25-4101-4EF8-8945-8AE32FBD1825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4645-9EC2-494F-9679-CCFE439DAC15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Comment:  Many scriptures teach concerning spiritual and physical laziness (Heb. 12: 12, I Cor. 15: 58; Col. 3: 23). 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4645-9EC2-494F-9679-CCFE439DAC15}" type="slidenum">
              <a:rPr lang="en-US"/>
              <a:pPr/>
              <a:t>6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Comment:  </a:t>
            </a:r>
            <a:r>
              <a:rPr lang="en-US" dirty="0" smtClean="0"/>
              <a:t>UNAHON</a:t>
            </a:r>
            <a:r>
              <a:rPr lang="en-US" baseline="0" dirty="0" smtClean="0"/>
              <a:t> PA ANG UBAN NGA BUTANG KAYSA SA GINOO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4645-9EC2-494F-9679-CCFE439DAC15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Comment:  Matthew 5: 32, 33, 19: 9.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4645-9EC2-494F-9679-CCFE439DAC15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Comment:  Romans 13: 8.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4645-9EC2-494F-9679-CCFE439DAC15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Comment:  </a:t>
            </a:r>
            <a:r>
              <a:rPr lang="en-US" dirty="0" err="1" smtClean="0"/>
              <a:t>pamanhiin</a:t>
            </a:r>
            <a:r>
              <a:rPr lang="en-US" dirty="0" smtClean="0"/>
              <a:t>, animism,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2780D-FB6F-4FB5-9E10-0F44F4B6EA16}" type="datetimeFigureOut">
              <a:rPr lang="en-US" smtClean="0"/>
              <a:t>10/6/2012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7A33-0237-4B07-857D-6FAFE7304267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Excess Baggage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Text: Acts 8: 9-24</a:t>
            </a:r>
            <a:endParaRPr lang="en-P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III. What the Bible says about our “excess” baggage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PH" dirty="0" smtClean="0"/>
              <a:t> A.  Si Pedro </a:t>
            </a:r>
            <a:r>
              <a:rPr lang="en-PH" dirty="0" err="1" smtClean="0"/>
              <a:t>miingon</a:t>
            </a:r>
            <a:r>
              <a:rPr lang="en-PH" dirty="0" smtClean="0"/>
              <a:t>, “</a:t>
            </a:r>
            <a:r>
              <a:rPr lang="en-PH" dirty="0" err="1" smtClean="0"/>
              <a:t>Busa</a:t>
            </a:r>
            <a:r>
              <a:rPr lang="en-PH" dirty="0" smtClean="0"/>
              <a:t> </a:t>
            </a:r>
            <a:r>
              <a:rPr lang="en-PH" u="sng" dirty="0" err="1" smtClean="0"/>
              <a:t>hinulsuli</a:t>
            </a:r>
            <a:r>
              <a:rPr lang="en-PH" dirty="0" smtClean="0"/>
              <a:t> </a:t>
            </a:r>
            <a:r>
              <a:rPr lang="en-PH" dirty="0" err="1" smtClean="0"/>
              <a:t>kining</a:t>
            </a:r>
            <a:r>
              <a:rPr lang="en-PH" dirty="0" smtClean="0"/>
              <a:t> </a:t>
            </a:r>
            <a:r>
              <a:rPr lang="en-PH" dirty="0" err="1" smtClean="0"/>
              <a:t>daotan</a:t>
            </a:r>
            <a:r>
              <a:rPr lang="en-PH" dirty="0" smtClean="0"/>
              <a:t> </a:t>
            </a:r>
            <a:r>
              <a:rPr lang="en-PH" dirty="0" err="1" smtClean="0"/>
              <a:t>mong</a:t>
            </a:r>
            <a:r>
              <a:rPr lang="en-PH" dirty="0" smtClean="0"/>
              <a:t> </a:t>
            </a:r>
            <a:r>
              <a:rPr lang="en-PH" dirty="0" err="1" smtClean="0"/>
              <a:t>laraw</a:t>
            </a:r>
            <a:r>
              <a:rPr lang="en-PH" dirty="0" smtClean="0"/>
              <a:t> </a:t>
            </a:r>
            <a:r>
              <a:rPr lang="en-PH" dirty="0" err="1" smtClean="0"/>
              <a:t>ug</a:t>
            </a:r>
            <a:r>
              <a:rPr lang="en-PH" dirty="0" smtClean="0"/>
              <a:t> </a:t>
            </a:r>
            <a:r>
              <a:rPr lang="en-PH" dirty="0" err="1" smtClean="0"/>
              <a:t>pag-ampo</a:t>
            </a:r>
            <a:r>
              <a:rPr lang="en-PH" dirty="0" smtClean="0"/>
              <a:t> </a:t>
            </a:r>
            <a:r>
              <a:rPr lang="en-PH" dirty="0" err="1" smtClean="0"/>
              <a:t>nga</a:t>
            </a:r>
            <a:r>
              <a:rPr lang="en-PH" dirty="0" smtClean="0"/>
              <a:t> </a:t>
            </a:r>
            <a:r>
              <a:rPr lang="en-PH" dirty="0" err="1" smtClean="0"/>
              <a:t>pasayloon</a:t>
            </a:r>
            <a:r>
              <a:rPr lang="en-PH" dirty="0" smtClean="0"/>
              <a:t> ka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Ginoo</a:t>
            </a:r>
            <a:r>
              <a:rPr lang="en-PH" dirty="0" smtClean="0"/>
              <a:t> </a:t>
            </a:r>
            <a:r>
              <a:rPr lang="en-PH" dirty="0" err="1" smtClean="0"/>
              <a:t>tungod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imong</a:t>
            </a:r>
            <a:r>
              <a:rPr lang="en-PH" dirty="0" smtClean="0"/>
              <a:t> </a:t>
            </a:r>
            <a:r>
              <a:rPr lang="en-PH" dirty="0" err="1" smtClean="0"/>
              <a:t>paghunahuna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ingon</a:t>
            </a:r>
            <a:r>
              <a:rPr lang="en-PH" dirty="0" smtClean="0"/>
              <a:t>.”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1. Repentance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-</a:t>
            </a:r>
            <a:r>
              <a:rPr lang="en-PH" u="sng" dirty="0" smtClean="0"/>
              <a:t>unloading</a:t>
            </a:r>
            <a:r>
              <a:rPr lang="en-PH" dirty="0" smtClean="0"/>
              <a:t> yourself of the “burdens”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2. Transformation (v.24)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-not by “suppressing” or hiding our sins</a:t>
            </a:r>
            <a:endParaRPr lang="en-P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Jesus said….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PH" sz="6000" dirty="0" smtClean="0"/>
              <a:t>“Come to Me, all you who labor and are heavy laden, and I will give you rest.”</a:t>
            </a:r>
          </a:p>
          <a:p>
            <a:pPr algn="ctr">
              <a:buNone/>
            </a:pPr>
            <a:r>
              <a:rPr lang="en-PH" sz="3600" dirty="0" smtClean="0"/>
              <a:t>(Matthew 11: 28 KJV)</a:t>
            </a:r>
            <a:endParaRPr lang="en-PH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Baggage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PH" dirty="0" smtClean="0"/>
              <a:t>(Literally)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dala</a:t>
            </a:r>
            <a:r>
              <a:rPr lang="en-PH" dirty="0" smtClean="0"/>
              <a:t> o </a:t>
            </a:r>
            <a:r>
              <a:rPr lang="en-PH" dirty="0" err="1" smtClean="0"/>
              <a:t>sudlanan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dala</a:t>
            </a:r>
            <a:endParaRPr lang="en-PH" dirty="0" smtClean="0"/>
          </a:p>
          <a:p>
            <a:r>
              <a:rPr lang="en-PH" dirty="0" smtClean="0"/>
              <a:t>(Figuratively), it means: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a. unresolved issues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b. hidden sins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c. hindrances that prevent us..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1. reaching our goals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2. doing something effectively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d. hardships/trials/trouble/problems</a:t>
            </a:r>
            <a:endParaRPr lang="en-P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I. God gives us “baggage” also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PH" dirty="0" smtClean="0"/>
              <a:t>Mat. 16: 24 says, </a:t>
            </a:r>
          </a:p>
          <a:p>
            <a:pPr algn="ctr">
              <a:buNone/>
            </a:pPr>
            <a:r>
              <a:rPr lang="en-PH" dirty="0"/>
              <a:t> </a:t>
            </a:r>
            <a:r>
              <a:rPr lang="en-PH" dirty="0" smtClean="0"/>
              <a:t> “..take up thy </a:t>
            </a:r>
            <a:r>
              <a:rPr lang="en-PH" u="sng" dirty="0" smtClean="0"/>
              <a:t>cross</a:t>
            </a:r>
            <a:r>
              <a:rPr lang="en-PH" dirty="0" smtClean="0"/>
              <a:t> and follow Me.”</a:t>
            </a:r>
          </a:p>
          <a:p>
            <a:pPr algn="ctr">
              <a:buNone/>
            </a:pPr>
            <a:r>
              <a:rPr lang="en-PH" dirty="0" smtClean="0"/>
              <a:t>“..take up thy </a:t>
            </a:r>
            <a:r>
              <a:rPr lang="en-PH" u="sng" dirty="0" smtClean="0"/>
              <a:t>baggage</a:t>
            </a:r>
            <a:r>
              <a:rPr lang="en-PH" dirty="0" smtClean="0"/>
              <a:t> and follow Me.”</a:t>
            </a:r>
          </a:p>
          <a:p>
            <a:pPr>
              <a:buNone/>
            </a:pPr>
            <a:r>
              <a:rPr lang="en-PH" dirty="0" smtClean="0"/>
              <a:t>God’s “baggage” is necessary on our journey..</a:t>
            </a:r>
          </a:p>
          <a:p>
            <a:pPr>
              <a:buNone/>
            </a:pPr>
            <a:r>
              <a:rPr lang="en-PH" dirty="0" smtClean="0"/>
              <a:t>-the CROSS during the </a:t>
            </a:r>
            <a:r>
              <a:rPr lang="en-PH" u="sng" dirty="0"/>
              <a:t>E</a:t>
            </a:r>
            <a:r>
              <a:rPr lang="en-PH" u="sng" dirty="0" smtClean="0"/>
              <a:t>arly </a:t>
            </a:r>
            <a:r>
              <a:rPr lang="en-PH" u="sng" dirty="0"/>
              <a:t>C</a:t>
            </a:r>
            <a:r>
              <a:rPr lang="en-PH" u="sng" dirty="0" smtClean="0"/>
              <a:t>hurch Period </a:t>
            </a:r>
            <a:r>
              <a:rPr lang="en-PH" dirty="0" smtClean="0"/>
              <a:t>is a symbol of death and fear</a:t>
            </a:r>
          </a:p>
          <a:p>
            <a:pPr>
              <a:buNone/>
            </a:pPr>
            <a:r>
              <a:rPr lang="en-PH" dirty="0" smtClean="0"/>
              <a:t>-now, for us, it’s a symbol of life and hope</a:t>
            </a:r>
          </a:p>
          <a:p>
            <a:pPr>
              <a:buNone/>
            </a:pPr>
            <a:r>
              <a:rPr lang="en-PH" dirty="0" smtClean="0"/>
              <a:t>God’s baggage is a </a:t>
            </a:r>
            <a:r>
              <a:rPr lang="en-PH" u="sng" dirty="0" smtClean="0"/>
              <a:t>SPIRITUAL NECISSITY</a:t>
            </a:r>
          </a:p>
          <a:p>
            <a:pPr>
              <a:buNone/>
            </a:pPr>
            <a:endParaRPr lang="en-PH" u="sng" dirty="0" smtClean="0"/>
          </a:p>
          <a:p>
            <a:pPr>
              <a:buNone/>
            </a:pPr>
            <a:r>
              <a:rPr lang="en-PH" dirty="0" smtClean="0"/>
              <a:t>(video illustration: Loving God)</a:t>
            </a:r>
            <a:endParaRPr lang="en-P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II. Excess Baggages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PH" dirty="0" smtClean="0"/>
              <a:t>Worldly “baggage”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A. Simon “the magician” have excess baggage</a:t>
            </a:r>
          </a:p>
          <a:p>
            <a:pPr>
              <a:buNone/>
            </a:pPr>
            <a:r>
              <a:rPr lang="en-PH" dirty="0" smtClean="0"/>
              <a:t>    1. Simon believed and was baptized(v. 13)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“his body is present, </a:t>
            </a:r>
            <a:r>
              <a:rPr lang="en-PH" dirty="0"/>
              <a:t>b</a:t>
            </a:r>
            <a:r>
              <a:rPr lang="en-PH" dirty="0" smtClean="0"/>
              <a:t>ut his mind is absent.”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-Simon’s “baggage” is revealed (vv. 21- 23)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2. “baggages” prevents us to experience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   God’s goodness/blessings</a:t>
            </a:r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-Simon saw what the Lord had done, but he  never experienced it (v.18)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b="1" dirty="0" smtClean="0"/>
              <a:t>How about us???</a:t>
            </a:r>
            <a:endParaRPr lang="en-PH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495800" cy="13716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5363" name="Picture 3" descr="MCj03308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400800" cy="46482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Baggage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8350316">
            <a:off x="1622465" y="3379048"/>
            <a:ext cx="2260459" cy="18645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KATAMARON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495800" cy="13716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5363" name="Picture 3" descr="MCj03308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400800" cy="46482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Baggage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8350316">
            <a:off x="1622465" y="3379048"/>
            <a:ext cx="2260459" cy="18645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</a:t>
            </a:r>
            <a:r>
              <a:rPr lang="en-US" sz="2800" b="1" dirty="0" smtClean="0">
                <a:solidFill>
                  <a:srgbClr val="FFFF00"/>
                </a:solidFill>
              </a:rPr>
              <a:t>ORLDLY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 PRIORITY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495800" cy="13716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5363" name="Picture 3" descr="MCj03308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400800" cy="46482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Baggage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8350316">
            <a:off x="1622465" y="3379048"/>
            <a:ext cx="2260459" cy="18645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KARAKTER 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NA DILI MAO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495800" cy="13716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5363" name="Picture 3" descr="MCj03308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400800" cy="46482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Baggage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8350316">
            <a:off x="1622465" y="3379048"/>
            <a:ext cx="2260459" cy="18645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UTANG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0"/>
            <a:ext cx="4495800" cy="13716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pic>
        <p:nvPicPr>
          <p:cNvPr id="15363" name="Picture 3" descr="MCj03308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6400800" cy="4648200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200400" y="2286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P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Baggage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 rot="18350316">
            <a:off x="1622465" y="3379048"/>
            <a:ext cx="2260459" cy="18645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SUPERSTITIOUS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BELIEFS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427</Words>
  <Application>Microsoft Office PowerPoint</Application>
  <PresentationFormat>On-screen Show (4:3)</PresentationFormat>
  <Paragraphs>65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Excess Baggage</vt:lpstr>
      <vt:lpstr>Baggage</vt:lpstr>
      <vt:lpstr>I. God gives us “baggage” also</vt:lpstr>
      <vt:lpstr>II. Excess Baggages</vt:lpstr>
      <vt:lpstr>Slide 5</vt:lpstr>
      <vt:lpstr>Slide 6</vt:lpstr>
      <vt:lpstr>Slide 7</vt:lpstr>
      <vt:lpstr>Slide 8</vt:lpstr>
      <vt:lpstr>Slide 9</vt:lpstr>
      <vt:lpstr>III. What the Bible says about our “excess” baggage</vt:lpstr>
      <vt:lpstr>Jesus said….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Baggage</dc:title>
  <dc:creator>bjbactung</dc:creator>
  <cp:lastModifiedBy>bjbactung</cp:lastModifiedBy>
  <cp:revision>15</cp:revision>
  <dcterms:created xsi:type="dcterms:W3CDTF">2012-10-06T13:00:41Z</dcterms:created>
  <dcterms:modified xsi:type="dcterms:W3CDTF">2012-10-06T15:24:59Z</dcterms:modified>
</cp:coreProperties>
</file>