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4" r:id="rId9"/>
    <p:sldId id="263"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086" autoAdjust="0"/>
  </p:normalViewPr>
  <p:slideViewPr>
    <p:cSldViewPr>
      <p:cViewPr varScale="1">
        <p:scale>
          <a:sx n="69" d="100"/>
          <a:sy n="69" d="100"/>
        </p:scale>
        <p:origin x="-546"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DA99B86-B4CD-4444-BB26-8E7D4F1B4F56}" type="datetimeFigureOut">
              <a:rPr lang="en-US" smtClean="0"/>
              <a:pPr/>
              <a:t>2/12/2013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95C141-B529-49DE-BFE3-DE15C0AAA4F1}"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r>
              <a:rPr lang="en-US" dirty="0" smtClean="0"/>
              <a:t>2 MEN SET ON A JOURNEY. THE</a:t>
            </a:r>
            <a:r>
              <a:rPr lang="en-US" baseline="0" dirty="0" smtClean="0"/>
              <a:t> ONE IS A CHRISTIAN. THE OTHER IS A SKEPTIC. THE CHRISTIAN ALWAYS POINTS OUT THAT GOD IS GOOD.</a:t>
            </a:r>
          </a:p>
          <a:p>
            <a:endParaRPr lang="en-US" baseline="0" dirty="0" smtClean="0"/>
          </a:p>
          <a:p>
            <a:r>
              <a:rPr lang="en-US" baseline="0" dirty="0" smtClean="0"/>
              <a:t>THEY ARRIVED AT A VILLAGE. THEY LOOK FOR ROOM, BUT THERE’S NO ROOM AVAILABLE  FOR THEM. THEY WENT OUT OF THE VILLAGE AND DECIDE TO TAKE SHELTER UNDER A TREE. THE SKEPTIC SARCASTICALLY JOKED,”YEAH, GOD IS GOOD INDEED. WE’RE NOW SLEEPING UNDER A TREE BECAUSE OF HIS GOODNESS.” THE CHRISTIAN ANSWERED, “ GOD IS GOOD AND HE KNOWS THIS IS THE BEST PLACE FOR US.”</a:t>
            </a:r>
          </a:p>
          <a:p>
            <a:endParaRPr lang="en-US" baseline="0" dirty="0" smtClean="0"/>
          </a:p>
          <a:p>
            <a:r>
              <a:rPr lang="en-US" baseline="0" dirty="0" smtClean="0"/>
              <a:t>WHEN MIDNIGHT CAME, THEY HEARD A HORRIBLE NOISE FROM THE DONKEY. AS THEY LIGHT THEIR TORCH, THEY SAW A LION DEVOURING AND KILLING THEIR DONKEY. AND SO THEY BOTH RAN. THE SKEPTIC ASKED THE CHRISTIAN,”HOW CAN YOUR GOOD GOD EXPLAIN THAT?”… HE ANSWERED,”THE LION WOULD HAVE EATEN US ALIVE IF ITS NOT BUSY EATING THE DONKEY… GOD IS GOOD!”</a:t>
            </a:r>
          </a:p>
          <a:p>
            <a:endParaRPr lang="en-US" baseline="0" dirty="0" smtClean="0"/>
          </a:p>
          <a:p>
            <a:r>
              <a:rPr lang="en-US" baseline="0" dirty="0" smtClean="0"/>
              <a:t>AS THEY WERE TALKING, A STRONG WIND BLOW OFF THEIR TORCH- THE LAST SOURCE OF THEIR COMFORT. THE SKEPTIC BUTT IN FASTLY, “MAYBE YOUR GOD WORKS DOUBLE TIME IN SHOWING HIS GOODNESS??”.. THE CHRISTIAN DID NOT ANSWER. HE JUST LISTEN TO THE SKEPTIC’S MURMURING UNTIL MORNING.</a:t>
            </a:r>
          </a:p>
          <a:p>
            <a:endParaRPr lang="en-US" baseline="0" dirty="0" smtClean="0"/>
          </a:p>
          <a:p>
            <a:r>
              <a:rPr lang="en-US" baseline="0" dirty="0" smtClean="0"/>
              <a:t>HUNGRY AS THEY ARE, THEY WENT BACK TO THE VILLAGE TO LOOK FOR FOOD. THEY SAW THAT THE VILLAGE WAS BURNED AND DESTOYED BY THE BANDITS.</a:t>
            </a:r>
          </a:p>
          <a:p>
            <a:endParaRPr lang="en-US" baseline="0" dirty="0" smtClean="0"/>
          </a:p>
          <a:p>
            <a:r>
              <a:rPr lang="en-US" baseline="0" dirty="0" smtClean="0"/>
              <a:t>THE CHRISTIAN COMMENTED,” NOW, EVERYTHING’S CLEAR… OUR TORCH DIED, SO THAT THE BANDITS WONT SEE US LAST NIGHT… GOD DID NOT ALLOW US TO STAY IN THE VILLAGE BECAUSE IT WILL BE BURNED AND DESTROYED… GOD IS REALLY GOOD!!”</a:t>
            </a:r>
            <a:endParaRPr lang="en-US" dirty="0" smtClean="0"/>
          </a:p>
        </p:txBody>
      </p:sp>
      <p:sp>
        <p:nvSpPr>
          <p:cNvPr id="4" name="Slide Number Placeholder 3"/>
          <p:cNvSpPr>
            <a:spLocks noGrp="1"/>
          </p:cNvSpPr>
          <p:nvPr>
            <p:ph type="sldNum" sz="quarter" idx="10"/>
          </p:nvPr>
        </p:nvSpPr>
        <p:spPr/>
        <p:txBody>
          <a:bodyPr/>
          <a:lstStyle/>
          <a:p>
            <a:fld id="{D895C141-B529-49DE-BFE3-DE15C0AAA4F1}" type="slidenum">
              <a:rPr lang="en-US" smtClean="0"/>
              <a:pPr/>
              <a:t>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7C7FD99-E960-4405-9AD4-673DA4DFB88C}" type="datetimeFigureOut">
              <a:rPr lang="en-US" smtClean="0"/>
              <a:pPr/>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D0C3A-2471-461D-A3EC-C746F3EC524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C7FD99-E960-4405-9AD4-673DA4DFB88C}" type="datetimeFigureOut">
              <a:rPr lang="en-US" smtClean="0"/>
              <a:pPr/>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D0C3A-2471-461D-A3EC-C746F3EC524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C7FD99-E960-4405-9AD4-673DA4DFB88C}" type="datetimeFigureOut">
              <a:rPr lang="en-US" smtClean="0"/>
              <a:pPr/>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D0C3A-2471-461D-A3EC-C746F3EC524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7C7FD99-E960-4405-9AD4-673DA4DFB88C}" type="datetimeFigureOut">
              <a:rPr lang="en-US" smtClean="0"/>
              <a:pPr/>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D0C3A-2471-461D-A3EC-C746F3EC524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7C7FD99-E960-4405-9AD4-673DA4DFB88C}" type="datetimeFigureOut">
              <a:rPr lang="en-US" smtClean="0"/>
              <a:pPr/>
              <a:t>2/12/2013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AED0C3A-2471-461D-A3EC-C746F3EC524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7C7FD99-E960-4405-9AD4-673DA4DFB88C}" type="datetimeFigureOut">
              <a:rPr lang="en-US" smtClean="0"/>
              <a:pPr/>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D0C3A-2471-461D-A3EC-C746F3EC524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7C7FD99-E960-4405-9AD4-673DA4DFB88C}" type="datetimeFigureOut">
              <a:rPr lang="en-US" smtClean="0"/>
              <a:pPr/>
              <a:t>2/12/2013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AED0C3A-2471-461D-A3EC-C746F3EC524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7C7FD99-E960-4405-9AD4-673DA4DFB88C}" type="datetimeFigureOut">
              <a:rPr lang="en-US" smtClean="0"/>
              <a:pPr/>
              <a:t>2/12/2013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AED0C3A-2471-461D-A3EC-C746F3EC524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7C7FD99-E960-4405-9AD4-673DA4DFB88C}" type="datetimeFigureOut">
              <a:rPr lang="en-US" smtClean="0"/>
              <a:pPr/>
              <a:t>2/12/2013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AED0C3A-2471-461D-A3EC-C746F3EC524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C7FD99-E960-4405-9AD4-673DA4DFB88C}" type="datetimeFigureOut">
              <a:rPr lang="en-US" smtClean="0"/>
              <a:pPr/>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D0C3A-2471-461D-A3EC-C746F3EC524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7C7FD99-E960-4405-9AD4-673DA4DFB88C}" type="datetimeFigureOut">
              <a:rPr lang="en-US" smtClean="0"/>
              <a:pPr/>
              <a:t>2/12/2013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AED0C3A-2471-461D-A3EC-C746F3EC524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7C7FD99-E960-4405-9AD4-673DA4DFB88C}" type="datetimeFigureOut">
              <a:rPr lang="en-US" smtClean="0"/>
              <a:pPr/>
              <a:t>2/12/2013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AED0C3A-2471-461D-A3EC-C746F3EC524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04800"/>
            <a:ext cx="7772400" cy="5714999"/>
          </a:xfrm>
        </p:spPr>
        <p:txBody>
          <a:bodyPr>
            <a:normAutofit/>
          </a:bodyPr>
          <a:lstStyle/>
          <a:p>
            <a:r>
              <a:rPr lang="en-US" dirty="0" smtClean="0"/>
              <a:t>Ezekiel 37:3</a:t>
            </a:r>
            <a:br>
              <a:rPr lang="en-US" dirty="0" smtClean="0"/>
            </a:br>
            <a:r>
              <a:rPr lang="en-US" dirty="0"/>
              <a:t/>
            </a:r>
            <a:br>
              <a:rPr lang="en-US" dirty="0"/>
            </a:br>
            <a:r>
              <a:rPr lang="en-US" dirty="0" smtClean="0"/>
              <a:t>“And </a:t>
            </a:r>
            <a:r>
              <a:rPr lang="en-US" dirty="0"/>
              <a:t>he said unto me, Son of man, can these bones live? And I answered, O Lord GOD, thou </a:t>
            </a:r>
            <a:r>
              <a:rPr lang="en-US" dirty="0" err="1"/>
              <a:t>knowest</a:t>
            </a:r>
            <a:r>
              <a:rPr lang="en-US" dirty="0" smtClean="0"/>
              <a:t>.”</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a:t>
            </a:r>
            <a:endParaRPr lang="en-US" dirty="0"/>
          </a:p>
        </p:txBody>
      </p:sp>
      <p:sp>
        <p:nvSpPr>
          <p:cNvPr id="3" name="Content Placeholder 2"/>
          <p:cNvSpPr>
            <a:spLocks noGrp="1"/>
          </p:cNvSpPr>
          <p:nvPr>
            <p:ph idx="1"/>
          </p:nvPr>
        </p:nvSpPr>
        <p:spPr>
          <a:xfrm>
            <a:off x="457200" y="1295400"/>
            <a:ext cx="8458200" cy="5334000"/>
          </a:xfrm>
        </p:spPr>
        <p:txBody>
          <a:bodyPr>
            <a:normAutofit lnSpcReduction="10000"/>
          </a:bodyPr>
          <a:lstStyle/>
          <a:p>
            <a:pPr>
              <a:buNone/>
            </a:pPr>
            <a:r>
              <a:rPr lang="en-US" dirty="0" smtClean="0"/>
              <a:t>we also have “bones/impossibilities” in our lives..</a:t>
            </a:r>
          </a:p>
          <a:p>
            <a:pPr>
              <a:buFontTx/>
              <a:buChar char="-"/>
            </a:pPr>
            <a:r>
              <a:rPr lang="en-US" dirty="0" smtClean="0"/>
              <a:t>God asks us the same question that he asked Ezekiel…</a:t>
            </a:r>
          </a:p>
          <a:p>
            <a:pPr>
              <a:buFontTx/>
              <a:buChar char="-"/>
            </a:pPr>
            <a:r>
              <a:rPr lang="en-US" dirty="0" smtClean="0"/>
              <a:t>“do you believe that these impossibilities have solution?”</a:t>
            </a:r>
          </a:p>
          <a:p>
            <a:pPr>
              <a:buNone/>
            </a:pPr>
            <a:r>
              <a:rPr lang="en-US" dirty="0" smtClean="0"/>
              <a:t>-all we have to do is to entrust our lives and needs to our God</a:t>
            </a:r>
          </a:p>
          <a:p>
            <a:pPr>
              <a:buNone/>
            </a:pPr>
            <a:r>
              <a:rPr lang="en-US" b="1" dirty="0" smtClean="0"/>
              <a:t>(Philippians 4:19)</a:t>
            </a:r>
          </a:p>
          <a:p>
            <a:pPr>
              <a:buNone/>
            </a:pPr>
            <a:r>
              <a:rPr lang="en-US" dirty="0" smtClean="0"/>
              <a:t>"But my God shall supply all your need according to His riches in glory by Christ Jesus,"</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if we </a:t>
            </a:r>
            <a:r>
              <a:rPr lang="en-US" dirty="0" smtClean="0"/>
              <a:t>Believe/Depend on God..</a:t>
            </a:r>
            <a:endParaRPr lang="en-US" dirty="0"/>
          </a:p>
        </p:txBody>
      </p:sp>
      <p:sp>
        <p:nvSpPr>
          <p:cNvPr id="3" name="Content Placeholder 2"/>
          <p:cNvSpPr>
            <a:spLocks noGrp="1"/>
          </p:cNvSpPr>
          <p:nvPr>
            <p:ph idx="1"/>
          </p:nvPr>
        </p:nvSpPr>
        <p:spPr>
          <a:xfrm>
            <a:off x="609600" y="2362200"/>
            <a:ext cx="8229600" cy="1066800"/>
          </a:xfrm>
        </p:spPr>
        <p:txBody>
          <a:bodyPr>
            <a:normAutofit fontScale="92500"/>
          </a:bodyPr>
          <a:lstStyle/>
          <a:p>
            <a:pPr>
              <a:buNone/>
            </a:pPr>
            <a:r>
              <a:rPr lang="en-US" sz="6000" dirty="0" smtClean="0"/>
              <a:t>Impossible= “I’m Possible”</a:t>
            </a:r>
            <a:endParaRPr lang="en-US" sz="6000" dirty="0"/>
          </a:p>
        </p:txBody>
      </p:sp>
      <p:sp>
        <p:nvSpPr>
          <p:cNvPr id="4" name="Content Placeholder 2"/>
          <p:cNvSpPr txBox="1">
            <a:spLocks/>
          </p:cNvSpPr>
          <p:nvPr/>
        </p:nvSpPr>
        <p:spPr>
          <a:xfrm>
            <a:off x="2895600" y="4495800"/>
            <a:ext cx="3581400" cy="1066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6000" b="0" i="0" u="none" strike="noStrike" kern="1200" cap="none" spc="0" normalizeH="0" baseline="0" noProof="0" dirty="0" smtClean="0">
                <a:ln>
                  <a:noFill/>
                </a:ln>
                <a:solidFill>
                  <a:schemeClr val="tx1"/>
                </a:solidFill>
                <a:effectLst/>
                <a:uLnTx/>
                <a:uFillTx/>
                <a:latin typeface="+mn-lt"/>
                <a:ea typeface="+mn-ea"/>
                <a:cs typeface="+mn-cs"/>
              </a:rPr>
              <a:t>God</a:t>
            </a:r>
            <a:r>
              <a:rPr kumimoji="0" lang="en-US" sz="6000" b="0" i="0" u="none" strike="noStrike" kern="1200" cap="none" spc="0" normalizeH="0" noProof="0" dirty="0" smtClean="0">
                <a:ln>
                  <a:noFill/>
                </a:ln>
                <a:solidFill>
                  <a:schemeClr val="tx1"/>
                </a:solidFill>
                <a:effectLst/>
                <a:uLnTx/>
                <a:uFillTx/>
                <a:latin typeface="+mn-lt"/>
                <a:ea typeface="+mn-ea"/>
                <a:cs typeface="+mn-cs"/>
              </a:rPr>
              <a:t> Bless!</a:t>
            </a:r>
            <a:endParaRPr kumimoji="0" lang="en-US" sz="60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0"/>
            <a:ext cx="8229600" cy="1143000"/>
          </a:xfrm>
        </p:spPr>
        <p:txBody>
          <a:bodyPr/>
          <a:lstStyle/>
          <a:p>
            <a:endParaRPr lang="en-US" dirty="0"/>
          </a:p>
        </p:txBody>
      </p:sp>
      <p:pic>
        <p:nvPicPr>
          <p:cNvPr id="4" name="Picture 3" descr="large_36_ben-vautier-is-it-possible-.jpg"/>
          <p:cNvPicPr>
            <a:picLocks noChangeAspect="1"/>
          </p:cNvPicPr>
          <p:nvPr/>
        </p:nvPicPr>
        <p:blipFill>
          <a:blip r:embed="rId2"/>
          <a:stretch>
            <a:fillRect/>
          </a:stretch>
        </p:blipFill>
        <p:spPr>
          <a:xfrm>
            <a:off x="-152400" y="228600"/>
            <a:ext cx="9296400" cy="64008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God is questioning Ezekiel..</a:t>
            </a:r>
            <a:endParaRPr lang="en-US" dirty="0"/>
          </a:p>
        </p:txBody>
      </p:sp>
      <p:sp>
        <p:nvSpPr>
          <p:cNvPr id="3" name="Content Placeholder 2"/>
          <p:cNvSpPr>
            <a:spLocks noGrp="1"/>
          </p:cNvSpPr>
          <p:nvPr>
            <p:ph idx="1"/>
          </p:nvPr>
        </p:nvSpPr>
        <p:spPr>
          <a:xfrm>
            <a:off x="304800" y="1219200"/>
            <a:ext cx="8534400" cy="5410200"/>
          </a:xfrm>
        </p:spPr>
        <p:txBody>
          <a:bodyPr>
            <a:normAutofit fontScale="92500" lnSpcReduction="20000"/>
          </a:bodyPr>
          <a:lstStyle/>
          <a:p>
            <a:pPr>
              <a:buNone/>
            </a:pPr>
            <a:r>
              <a:rPr lang="en-US" dirty="0" smtClean="0"/>
              <a:t>Is it possible that these bones live?</a:t>
            </a:r>
          </a:p>
          <a:p>
            <a:pPr>
              <a:buNone/>
            </a:pPr>
            <a:r>
              <a:rPr lang="en-US" dirty="0" smtClean="0"/>
              <a:t>-this is a </a:t>
            </a:r>
            <a:r>
              <a:rPr lang="en-US" b="1" dirty="0" smtClean="0"/>
              <a:t>TEST</a:t>
            </a:r>
            <a:r>
              <a:rPr lang="en-US" dirty="0" smtClean="0"/>
              <a:t> of </a:t>
            </a:r>
            <a:r>
              <a:rPr lang="en-US" u="sng" dirty="0" smtClean="0"/>
              <a:t>Faith</a:t>
            </a:r>
            <a:r>
              <a:rPr lang="en-US" dirty="0" smtClean="0"/>
              <a:t> and </a:t>
            </a:r>
            <a:r>
              <a:rPr lang="en-US" u="sng" dirty="0" smtClean="0"/>
              <a:t>Readiness</a:t>
            </a:r>
            <a:r>
              <a:rPr lang="en-US" dirty="0" smtClean="0"/>
              <a:t> of Ezekiel</a:t>
            </a:r>
          </a:p>
          <a:p>
            <a:pPr>
              <a:buNone/>
            </a:pPr>
            <a:r>
              <a:rPr lang="en-US" dirty="0" smtClean="0"/>
              <a:t>-if he says “no” it would mean his </a:t>
            </a:r>
            <a:r>
              <a:rPr lang="en-US" u="sng" dirty="0" smtClean="0"/>
              <a:t>infidelity</a:t>
            </a:r>
            <a:r>
              <a:rPr lang="en-US" dirty="0" smtClean="0"/>
              <a:t> to God</a:t>
            </a:r>
          </a:p>
          <a:p>
            <a:pPr>
              <a:buNone/>
            </a:pPr>
            <a:r>
              <a:rPr lang="en-US" dirty="0" smtClean="0"/>
              <a:t>-“yes” will connote </a:t>
            </a:r>
            <a:r>
              <a:rPr lang="en-US" u="sng" dirty="0" smtClean="0"/>
              <a:t>blind faith</a:t>
            </a:r>
            <a:r>
              <a:rPr lang="en-US" dirty="0" smtClean="0"/>
              <a:t>..</a:t>
            </a:r>
          </a:p>
          <a:p>
            <a:pPr>
              <a:buNone/>
            </a:pPr>
            <a:r>
              <a:rPr lang="en-US" dirty="0" smtClean="0"/>
              <a:t>-Ezekiel wisely answered it…</a:t>
            </a:r>
          </a:p>
          <a:p>
            <a:pPr algn="ctr">
              <a:buNone/>
            </a:pPr>
            <a:r>
              <a:rPr lang="en-US" dirty="0" smtClean="0"/>
              <a:t> “O Lord GOD, thou </a:t>
            </a:r>
            <a:r>
              <a:rPr lang="en-US" dirty="0" err="1" smtClean="0"/>
              <a:t>knowest</a:t>
            </a:r>
            <a:r>
              <a:rPr lang="en-US" dirty="0" smtClean="0"/>
              <a:t>.”</a:t>
            </a:r>
          </a:p>
          <a:p>
            <a:pPr>
              <a:buNone/>
            </a:pPr>
            <a:r>
              <a:rPr lang="en-US" b="1" dirty="0" smtClean="0"/>
              <a:t>“</a:t>
            </a:r>
            <a:r>
              <a:rPr lang="en-US" b="1" dirty="0" err="1" smtClean="0"/>
              <a:t>ikaw</a:t>
            </a:r>
            <a:r>
              <a:rPr lang="en-US" b="1" dirty="0" smtClean="0"/>
              <a:t> </a:t>
            </a:r>
            <a:r>
              <a:rPr lang="en-US" b="1" dirty="0" err="1" smtClean="0"/>
              <a:t>lang</a:t>
            </a:r>
            <a:r>
              <a:rPr lang="en-US" b="1" dirty="0" smtClean="0"/>
              <a:t> </a:t>
            </a:r>
            <a:r>
              <a:rPr lang="en-US" b="1" dirty="0" err="1" smtClean="0"/>
              <a:t>ang</a:t>
            </a:r>
            <a:r>
              <a:rPr lang="en-US" b="1" dirty="0" smtClean="0"/>
              <a:t> </a:t>
            </a:r>
            <a:r>
              <a:rPr lang="en-US" b="1" dirty="0" err="1" smtClean="0"/>
              <a:t>nakakaalam</a:t>
            </a:r>
            <a:r>
              <a:rPr lang="en-US" b="1" dirty="0" smtClean="0"/>
              <a:t>”- </a:t>
            </a:r>
            <a:r>
              <a:rPr lang="en-US" dirty="0" smtClean="0"/>
              <a:t>meaning</a:t>
            </a:r>
            <a:r>
              <a:rPr lang="en-US" b="1" dirty="0" smtClean="0"/>
              <a:t> </a:t>
            </a:r>
            <a:r>
              <a:rPr lang="en-US" dirty="0" smtClean="0"/>
              <a:t>God is able to do anything, but there are things that He wont allow…</a:t>
            </a:r>
          </a:p>
          <a:p>
            <a:pPr>
              <a:buNone/>
            </a:pPr>
            <a:endParaRPr lang="en-US" dirty="0" smtClean="0"/>
          </a:p>
          <a:p>
            <a:pPr>
              <a:buNone/>
            </a:pPr>
            <a:r>
              <a:rPr lang="en-US" dirty="0" smtClean="0"/>
              <a:t>“Even the simplest test becomes impossible if </a:t>
            </a:r>
            <a:r>
              <a:rPr lang="en-US" dirty="0" smtClean="0"/>
              <a:t>WE DON’T HAVE God on our side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438400"/>
            <a:ext cx="8229600" cy="1143000"/>
          </a:xfrm>
        </p:spPr>
        <p:txBody>
          <a:bodyPr/>
          <a:lstStyle/>
          <a:p>
            <a:r>
              <a:rPr lang="en-US" dirty="0" smtClean="0"/>
              <a:t>We encounter impossibilities..</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8229600" cy="1524000"/>
          </a:xfrm>
        </p:spPr>
        <p:txBody>
          <a:bodyPr>
            <a:normAutofit/>
          </a:bodyPr>
          <a:lstStyle/>
          <a:p>
            <a:r>
              <a:rPr lang="en-US" sz="6000" dirty="0" smtClean="0"/>
              <a:t>goals</a:t>
            </a:r>
            <a:endParaRPr lang="en-US" sz="6000" dirty="0"/>
          </a:p>
        </p:txBody>
      </p:sp>
      <p:sp>
        <p:nvSpPr>
          <p:cNvPr id="3" name="Title 1"/>
          <p:cNvSpPr txBox="1">
            <a:spLocks/>
          </p:cNvSpPr>
          <p:nvPr/>
        </p:nvSpPr>
        <p:spPr>
          <a:xfrm>
            <a:off x="609600" y="1752600"/>
            <a:ext cx="8229600" cy="1524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dirty="0" smtClean="0">
                <a:ln>
                  <a:noFill/>
                </a:ln>
                <a:solidFill>
                  <a:schemeClr val="tx1"/>
                </a:solidFill>
                <a:effectLst/>
                <a:uLnTx/>
                <a:uFillTx/>
                <a:latin typeface="+mj-lt"/>
                <a:ea typeface="+mj-ea"/>
                <a:cs typeface="+mj-cs"/>
              </a:rPr>
              <a:t>problems</a:t>
            </a:r>
          </a:p>
        </p:txBody>
      </p:sp>
      <p:sp>
        <p:nvSpPr>
          <p:cNvPr id="4" name="Title 1"/>
          <p:cNvSpPr txBox="1">
            <a:spLocks/>
          </p:cNvSpPr>
          <p:nvPr/>
        </p:nvSpPr>
        <p:spPr>
          <a:xfrm>
            <a:off x="685800" y="3352800"/>
            <a:ext cx="8229600" cy="1524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dirty="0" smtClean="0">
                <a:ln>
                  <a:noFill/>
                </a:ln>
                <a:solidFill>
                  <a:schemeClr val="tx1"/>
                </a:solidFill>
                <a:effectLst/>
                <a:uLnTx/>
                <a:uFillTx/>
                <a:latin typeface="+mj-lt"/>
                <a:ea typeface="+mj-ea"/>
                <a:cs typeface="+mj-cs"/>
              </a:rPr>
              <a:t>circumstances</a:t>
            </a:r>
          </a:p>
        </p:txBody>
      </p:sp>
      <p:sp>
        <p:nvSpPr>
          <p:cNvPr id="5" name="Title 1"/>
          <p:cNvSpPr txBox="1">
            <a:spLocks/>
          </p:cNvSpPr>
          <p:nvPr/>
        </p:nvSpPr>
        <p:spPr>
          <a:xfrm>
            <a:off x="685800" y="4876800"/>
            <a:ext cx="8229600" cy="1524000"/>
          </a:xfrm>
          <a:prstGeom prst="rect">
            <a:avLst/>
          </a:prstGeom>
        </p:spPr>
        <p:txBody>
          <a:bodyPr vert="horz" lIns="91440" tIns="45720" rIns="91440" bIns="45720" rtlCol="0" anchor="ctr">
            <a:norm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6000" b="0" i="0" u="none" strike="noStrike" kern="1200" cap="none" spc="0" normalizeH="0" baseline="0" noProof="0" dirty="0" smtClean="0">
                <a:ln>
                  <a:noFill/>
                </a:ln>
                <a:solidFill>
                  <a:schemeClr val="tx1"/>
                </a:solidFill>
                <a:effectLst/>
                <a:uLnTx/>
                <a:uFillTx/>
                <a:latin typeface="+mj-lt"/>
                <a:ea typeface="+mj-ea"/>
                <a:cs typeface="+mj-cs"/>
              </a:rPr>
              <a:t>people</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gtEl>
                                        <p:attrNameLst>
                                          <p:attrName>style.visibility</p:attrName>
                                        </p:attrNameLst>
                                      </p:cBhvr>
                                      <p:to>
                                        <p:strVal val="visible"/>
                                      </p:to>
                                    </p:set>
                                    <p:animEffect transition="in" filter="wipe(down)">
                                      <p:cBhvr>
                                        <p:cTn id="25" dur="580">
                                          <p:stCondLst>
                                            <p:cond delay="0"/>
                                          </p:stCondLst>
                                        </p:cTn>
                                        <p:tgtEl>
                                          <p:spTgt spid="3"/>
                                        </p:tgtEl>
                                      </p:cBhvr>
                                    </p:animEffect>
                                    <p:anim calcmode="lin" valueType="num">
                                      <p:cBhvr>
                                        <p:cTn id="26"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gtEl>
                                      </p:cBhvr>
                                      <p:to x="100000" y="60000"/>
                                    </p:animScale>
                                    <p:animScale>
                                      <p:cBhvr>
                                        <p:cTn id="32" dur="166" decel="50000">
                                          <p:stCondLst>
                                            <p:cond delay="676"/>
                                          </p:stCondLst>
                                        </p:cTn>
                                        <p:tgtEl>
                                          <p:spTgt spid="3"/>
                                        </p:tgtEl>
                                      </p:cBhvr>
                                      <p:to x="100000" y="100000"/>
                                    </p:animScale>
                                    <p:animScale>
                                      <p:cBhvr>
                                        <p:cTn id="33" dur="26">
                                          <p:stCondLst>
                                            <p:cond delay="1312"/>
                                          </p:stCondLst>
                                        </p:cTn>
                                        <p:tgtEl>
                                          <p:spTgt spid="3"/>
                                        </p:tgtEl>
                                      </p:cBhvr>
                                      <p:to x="100000" y="80000"/>
                                    </p:animScale>
                                    <p:animScale>
                                      <p:cBhvr>
                                        <p:cTn id="34" dur="166" decel="50000">
                                          <p:stCondLst>
                                            <p:cond delay="1338"/>
                                          </p:stCondLst>
                                        </p:cTn>
                                        <p:tgtEl>
                                          <p:spTgt spid="3"/>
                                        </p:tgtEl>
                                      </p:cBhvr>
                                      <p:to x="100000" y="100000"/>
                                    </p:animScale>
                                    <p:animScale>
                                      <p:cBhvr>
                                        <p:cTn id="35" dur="26">
                                          <p:stCondLst>
                                            <p:cond delay="1642"/>
                                          </p:stCondLst>
                                        </p:cTn>
                                        <p:tgtEl>
                                          <p:spTgt spid="3"/>
                                        </p:tgtEl>
                                      </p:cBhvr>
                                      <p:to x="100000" y="90000"/>
                                    </p:animScale>
                                    <p:animScale>
                                      <p:cBhvr>
                                        <p:cTn id="36" dur="166" decel="50000">
                                          <p:stCondLst>
                                            <p:cond delay="1668"/>
                                          </p:stCondLst>
                                        </p:cTn>
                                        <p:tgtEl>
                                          <p:spTgt spid="3"/>
                                        </p:tgtEl>
                                      </p:cBhvr>
                                      <p:to x="100000" y="100000"/>
                                    </p:animScale>
                                    <p:animScale>
                                      <p:cBhvr>
                                        <p:cTn id="37" dur="26">
                                          <p:stCondLst>
                                            <p:cond delay="1808"/>
                                          </p:stCondLst>
                                        </p:cTn>
                                        <p:tgtEl>
                                          <p:spTgt spid="3"/>
                                        </p:tgtEl>
                                      </p:cBhvr>
                                      <p:to x="100000" y="95000"/>
                                    </p:animScale>
                                    <p:animScale>
                                      <p:cBhvr>
                                        <p:cTn id="38" dur="166" decel="50000">
                                          <p:stCondLst>
                                            <p:cond delay="1834"/>
                                          </p:stCondLst>
                                        </p:cTn>
                                        <p:tgtEl>
                                          <p:spTgt spid="3"/>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4"/>
                                        </p:tgtEl>
                                        <p:attrNameLst>
                                          <p:attrName>style.visibility</p:attrName>
                                        </p:attrNameLst>
                                      </p:cBhvr>
                                      <p:to>
                                        <p:strVal val="visible"/>
                                      </p:to>
                                    </p:set>
                                    <p:animEffect transition="in" filter="wipe(down)">
                                      <p:cBhvr>
                                        <p:cTn id="43" dur="580">
                                          <p:stCondLst>
                                            <p:cond delay="0"/>
                                          </p:stCondLst>
                                        </p:cTn>
                                        <p:tgtEl>
                                          <p:spTgt spid="4"/>
                                        </p:tgtEl>
                                      </p:cBhvr>
                                    </p:animEffect>
                                    <p:anim calcmode="lin" valueType="num">
                                      <p:cBhvr>
                                        <p:cTn id="44"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49" dur="26">
                                          <p:stCondLst>
                                            <p:cond delay="650"/>
                                          </p:stCondLst>
                                        </p:cTn>
                                        <p:tgtEl>
                                          <p:spTgt spid="4"/>
                                        </p:tgtEl>
                                      </p:cBhvr>
                                      <p:to x="100000" y="60000"/>
                                    </p:animScale>
                                    <p:animScale>
                                      <p:cBhvr>
                                        <p:cTn id="50" dur="166" decel="50000">
                                          <p:stCondLst>
                                            <p:cond delay="676"/>
                                          </p:stCondLst>
                                        </p:cTn>
                                        <p:tgtEl>
                                          <p:spTgt spid="4"/>
                                        </p:tgtEl>
                                      </p:cBhvr>
                                      <p:to x="100000" y="100000"/>
                                    </p:animScale>
                                    <p:animScale>
                                      <p:cBhvr>
                                        <p:cTn id="51" dur="26">
                                          <p:stCondLst>
                                            <p:cond delay="1312"/>
                                          </p:stCondLst>
                                        </p:cTn>
                                        <p:tgtEl>
                                          <p:spTgt spid="4"/>
                                        </p:tgtEl>
                                      </p:cBhvr>
                                      <p:to x="100000" y="80000"/>
                                    </p:animScale>
                                    <p:animScale>
                                      <p:cBhvr>
                                        <p:cTn id="52" dur="166" decel="50000">
                                          <p:stCondLst>
                                            <p:cond delay="1338"/>
                                          </p:stCondLst>
                                        </p:cTn>
                                        <p:tgtEl>
                                          <p:spTgt spid="4"/>
                                        </p:tgtEl>
                                      </p:cBhvr>
                                      <p:to x="100000" y="100000"/>
                                    </p:animScale>
                                    <p:animScale>
                                      <p:cBhvr>
                                        <p:cTn id="53" dur="26">
                                          <p:stCondLst>
                                            <p:cond delay="1642"/>
                                          </p:stCondLst>
                                        </p:cTn>
                                        <p:tgtEl>
                                          <p:spTgt spid="4"/>
                                        </p:tgtEl>
                                      </p:cBhvr>
                                      <p:to x="100000" y="90000"/>
                                    </p:animScale>
                                    <p:animScale>
                                      <p:cBhvr>
                                        <p:cTn id="54" dur="166" decel="50000">
                                          <p:stCondLst>
                                            <p:cond delay="1668"/>
                                          </p:stCondLst>
                                        </p:cTn>
                                        <p:tgtEl>
                                          <p:spTgt spid="4"/>
                                        </p:tgtEl>
                                      </p:cBhvr>
                                      <p:to x="100000" y="100000"/>
                                    </p:animScale>
                                    <p:animScale>
                                      <p:cBhvr>
                                        <p:cTn id="55" dur="26">
                                          <p:stCondLst>
                                            <p:cond delay="1808"/>
                                          </p:stCondLst>
                                        </p:cTn>
                                        <p:tgtEl>
                                          <p:spTgt spid="4"/>
                                        </p:tgtEl>
                                      </p:cBhvr>
                                      <p:to x="100000" y="95000"/>
                                    </p:animScale>
                                    <p:animScale>
                                      <p:cBhvr>
                                        <p:cTn id="56" dur="166" decel="50000">
                                          <p:stCondLst>
                                            <p:cond delay="1834"/>
                                          </p:stCondLst>
                                        </p:cTn>
                                        <p:tgtEl>
                                          <p:spTgt spid="4"/>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5"/>
                                        </p:tgtEl>
                                        <p:attrNameLst>
                                          <p:attrName>style.visibility</p:attrName>
                                        </p:attrNameLst>
                                      </p:cBhvr>
                                      <p:to>
                                        <p:strVal val="visible"/>
                                      </p:to>
                                    </p:set>
                                    <p:animEffect transition="in" filter="wipe(down)">
                                      <p:cBhvr>
                                        <p:cTn id="61" dur="580">
                                          <p:stCondLst>
                                            <p:cond delay="0"/>
                                          </p:stCondLst>
                                        </p:cTn>
                                        <p:tgtEl>
                                          <p:spTgt spid="5"/>
                                        </p:tgtEl>
                                      </p:cBhvr>
                                    </p:animEffect>
                                    <p:anim calcmode="lin" valueType="num">
                                      <p:cBhvr>
                                        <p:cTn id="62"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67" dur="26">
                                          <p:stCondLst>
                                            <p:cond delay="650"/>
                                          </p:stCondLst>
                                        </p:cTn>
                                        <p:tgtEl>
                                          <p:spTgt spid="5"/>
                                        </p:tgtEl>
                                      </p:cBhvr>
                                      <p:to x="100000" y="60000"/>
                                    </p:animScale>
                                    <p:animScale>
                                      <p:cBhvr>
                                        <p:cTn id="68" dur="166" decel="50000">
                                          <p:stCondLst>
                                            <p:cond delay="676"/>
                                          </p:stCondLst>
                                        </p:cTn>
                                        <p:tgtEl>
                                          <p:spTgt spid="5"/>
                                        </p:tgtEl>
                                      </p:cBhvr>
                                      <p:to x="100000" y="100000"/>
                                    </p:animScale>
                                    <p:animScale>
                                      <p:cBhvr>
                                        <p:cTn id="69" dur="26">
                                          <p:stCondLst>
                                            <p:cond delay="1312"/>
                                          </p:stCondLst>
                                        </p:cTn>
                                        <p:tgtEl>
                                          <p:spTgt spid="5"/>
                                        </p:tgtEl>
                                      </p:cBhvr>
                                      <p:to x="100000" y="80000"/>
                                    </p:animScale>
                                    <p:animScale>
                                      <p:cBhvr>
                                        <p:cTn id="70" dur="166" decel="50000">
                                          <p:stCondLst>
                                            <p:cond delay="1338"/>
                                          </p:stCondLst>
                                        </p:cTn>
                                        <p:tgtEl>
                                          <p:spTgt spid="5"/>
                                        </p:tgtEl>
                                      </p:cBhvr>
                                      <p:to x="100000" y="100000"/>
                                    </p:animScale>
                                    <p:animScale>
                                      <p:cBhvr>
                                        <p:cTn id="71" dur="26">
                                          <p:stCondLst>
                                            <p:cond delay="1642"/>
                                          </p:stCondLst>
                                        </p:cTn>
                                        <p:tgtEl>
                                          <p:spTgt spid="5"/>
                                        </p:tgtEl>
                                      </p:cBhvr>
                                      <p:to x="100000" y="90000"/>
                                    </p:animScale>
                                    <p:animScale>
                                      <p:cBhvr>
                                        <p:cTn id="72" dur="166" decel="50000">
                                          <p:stCondLst>
                                            <p:cond delay="1668"/>
                                          </p:stCondLst>
                                        </p:cTn>
                                        <p:tgtEl>
                                          <p:spTgt spid="5"/>
                                        </p:tgtEl>
                                      </p:cBhvr>
                                      <p:to x="100000" y="100000"/>
                                    </p:animScale>
                                    <p:animScale>
                                      <p:cBhvr>
                                        <p:cTn id="73" dur="26">
                                          <p:stCondLst>
                                            <p:cond delay="1808"/>
                                          </p:stCondLst>
                                        </p:cTn>
                                        <p:tgtEl>
                                          <p:spTgt spid="5"/>
                                        </p:tgtEl>
                                      </p:cBhvr>
                                      <p:to x="100000" y="95000"/>
                                    </p:animScale>
                                    <p:animScale>
                                      <p:cBhvr>
                                        <p:cTn id="74"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How should we deal with IMPOSSIBILITIES?</a:t>
            </a:r>
            <a:endParaRPr lang="en-US" dirty="0"/>
          </a:p>
        </p:txBody>
      </p:sp>
      <p:sp>
        <p:nvSpPr>
          <p:cNvPr id="3" name="Content Placeholder 2"/>
          <p:cNvSpPr>
            <a:spLocks noGrp="1"/>
          </p:cNvSpPr>
          <p:nvPr>
            <p:ph idx="1"/>
          </p:nvPr>
        </p:nvSpPr>
        <p:spPr>
          <a:xfrm>
            <a:off x="2438400" y="1981200"/>
            <a:ext cx="1600200" cy="609599"/>
          </a:xfrm>
        </p:spPr>
        <p:txBody>
          <a:bodyPr>
            <a:noAutofit/>
          </a:bodyPr>
          <a:lstStyle/>
          <a:p>
            <a:pPr>
              <a:buNone/>
            </a:pPr>
            <a:r>
              <a:rPr lang="en-US" sz="3600" dirty="0"/>
              <a:t>i</a:t>
            </a:r>
            <a:r>
              <a:rPr lang="en-US" sz="3600" dirty="0" smtClean="0"/>
              <a:t>n God</a:t>
            </a:r>
            <a:endParaRPr lang="en-US" sz="3600" dirty="0"/>
          </a:p>
        </p:txBody>
      </p:sp>
      <p:sp>
        <p:nvSpPr>
          <p:cNvPr id="4" name="Content Placeholder 2"/>
          <p:cNvSpPr txBox="1">
            <a:spLocks/>
          </p:cNvSpPr>
          <p:nvPr/>
        </p:nvSpPr>
        <p:spPr>
          <a:xfrm>
            <a:off x="533400" y="1828800"/>
            <a:ext cx="2286000" cy="4297363"/>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4800" b="1" dirty="0" smtClean="0">
                <a:latin typeface="Calibri" pitchFamily="34" charset="0"/>
              </a:rPr>
              <a:t>Believe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lang="en-US" sz="4800" b="1" dirty="0" smtClean="0">
              <a:latin typeface="Calibri" pitchFamily="34" charset="0"/>
            </a:endParaRPr>
          </a:p>
          <a:p>
            <a:pPr marL="342900" indent="-342900">
              <a:spcBef>
                <a:spcPct val="20000"/>
              </a:spcBef>
            </a:pPr>
            <a:r>
              <a:rPr lang="en-US" sz="4800" b="1" dirty="0" smtClean="0">
                <a:latin typeface="Calibri" pitchFamily="34" charset="0"/>
              </a:rPr>
              <a:t>Believe</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4800" b="1" i="0" u="none" strike="noStrike" kern="1200" cap="none" spc="0" normalizeH="0" baseline="0" noProof="0" dirty="0" smtClean="0">
              <a:ln>
                <a:noFill/>
              </a:ln>
              <a:solidFill>
                <a:schemeClr val="tx1"/>
              </a:solidFill>
              <a:effectLst/>
              <a:uLnTx/>
              <a:uFillTx/>
              <a:latin typeface="Calibri" pitchFamily="34" charset="0"/>
            </a:endParaRPr>
          </a:p>
          <a:p>
            <a:pPr marL="342900" indent="-342900">
              <a:spcBef>
                <a:spcPct val="20000"/>
              </a:spcBef>
            </a:pPr>
            <a:r>
              <a:rPr lang="en-US" sz="4800" b="1" dirty="0" smtClean="0">
                <a:latin typeface="Calibri" pitchFamily="34" charset="0"/>
              </a:rPr>
              <a:t>Believe</a:t>
            </a:r>
            <a:endParaRPr kumimoji="0" lang="en-US" sz="4800" b="1" i="0" u="none" strike="noStrike" kern="1200" cap="none" spc="0" normalizeH="0" baseline="0" noProof="0" dirty="0" smtClean="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2438400" y="3733800"/>
            <a:ext cx="2895600" cy="6096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600" dirty="0" err="1"/>
              <a:t>i</a:t>
            </a:r>
            <a:r>
              <a:rPr kumimoji="0" lang="en-US" sz="3600" b="0" i="0" u="none" strike="noStrike" kern="1200" cap="none" spc="0" normalizeH="0" baseline="0" noProof="0" dirty="0" smtClean="0">
                <a:ln>
                  <a:noFill/>
                </a:ln>
                <a:solidFill>
                  <a:schemeClr val="tx1"/>
                </a:solidFill>
                <a:effectLst/>
                <a:uLnTx/>
                <a:uFillTx/>
                <a:latin typeface="+mn-lt"/>
                <a:ea typeface="+mn-ea"/>
                <a:cs typeface="+mn-cs"/>
              </a:rPr>
              <a:t>n His Word</a:t>
            </a:r>
          </a:p>
        </p:txBody>
      </p:sp>
      <p:sp>
        <p:nvSpPr>
          <p:cNvPr id="6" name="Content Placeholder 2"/>
          <p:cNvSpPr txBox="1">
            <a:spLocks/>
          </p:cNvSpPr>
          <p:nvPr/>
        </p:nvSpPr>
        <p:spPr>
          <a:xfrm>
            <a:off x="2438400" y="5486400"/>
            <a:ext cx="5334000" cy="838200"/>
          </a:xfrm>
          <a:prstGeom prst="rect">
            <a:avLst/>
          </a:prstGeom>
        </p:spPr>
        <p:txBody>
          <a:bodyPr vert="horz" lIns="91440" tIns="45720" rIns="91440" bIns="45720" rtlCol="0">
            <a:no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600" dirty="0" smtClean="0"/>
              <a:t>U</a:t>
            </a:r>
            <a:r>
              <a:rPr kumimoji="0" lang="en-US" sz="3600" b="0" i="0" u="none" strike="noStrike" kern="1200" cap="none" spc="0" normalizeH="0" baseline="0" noProof="0" dirty="0" err="1" smtClean="0">
                <a:ln>
                  <a:noFill/>
                </a:ln>
                <a:solidFill>
                  <a:schemeClr val="tx1"/>
                </a:solidFill>
                <a:effectLst/>
                <a:uLnTx/>
                <a:uFillTx/>
                <a:latin typeface="+mn-lt"/>
                <a:ea typeface="+mn-ea"/>
                <a:cs typeface="+mn-cs"/>
              </a:rPr>
              <a:t>ntil</a:t>
            </a:r>
            <a:r>
              <a:rPr kumimoji="0" lang="en-US" sz="3600" b="0" i="0" u="none" strike="noStrike" kern="1200" cap="none" spc="0" normalizeH="0" noProof="0" dirty="0" smtClean="0">
                <a:ln>
                  <a:noFill/>
                </a:ln>
                <a:solidFill>
                  <a:schemeClr val="tx1"/>
                </a:solidFill>
                <a:effectLst/>
                <a:uLnTx/>
                <a:uFillTx/>
                <a:latin typeface="+mn-lt"/>
                <a:ea typeface="+mn-ea"/>
                <a:cs typeface="+mn-cs"/>
              </a:rPr>
              <a:t> God Answers</a:t>
            </a:r>
            <a:endParaRPr kumimoji="0" lang="en-US" sz="3600" b="0" i="0" u="none" strike="noStrike" kern="1200" cap="none" spc="0" normalizeH="0" baseline="0" noProof="0" dirty="0" smtClean="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blinds(horizontal)">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blinds(horizontal)">
                                      <p:cBhvr>
                                        <p:cTn id="17" dur="5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blinds(horizontal)">
                                      <p:cBhvr>
                                        <p:cTn id="22" dur="5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I. Believe in God </a:t>
            </a:r>
            <a:endParaRPr lang="en-US" b="1" dirty="0"/>
          </a:p>
        </p:txBody>
      </p:sp>
      <p:sp>
        <p:nvSpPr>
          <p:cNvPr id="3" name="Content Placeholder 2"/>
          <p:cNvSpPr>
            <a:spLocks noGrp="1"/>
          </p:cNvSpPr>
          <p:nvPr>
            <p:ph idx="1"/>
          </p:nvPr>
        </p:nvSpPr>
        <p:spPr>
          <a:xfrm>
            <a:off x="457200" y="1143001"/>
            <a:ext cx="8229600" cy="2743199"/>
          </a:xfrm>
        </p:spPr>
        <p:txBody>
          <a:bodyPr>
            <a:normAutofit/>
          </a:bodyPr>
          <a:lstStyle/>
          <a:p>
            <a:pPr>
              <a:buNone/>
            </a:pPr>
            <a:r>
              <a:rPr lang="en-US" b="1" dirty="0" smtClean="0"/>
              <a:t>Isaiah 41:10</a:t>
            </a:r>
          </a:p>
          <a:p>
            <a:pPr algn="ctr">
              <a:buNone/>
            </a:pPr>
            <a:r>
              <a:rPr lang="en-US" dirty="0" smtClean="0"/>
              <a:t>“So do not fear, for I am with you; do not be dismayed, for I am your God. I will strengthen you and help you; I will uphold you with my righteous right hand.”</a:t>
            </a:r>
          </a:p>
          <a:p>
            <a:pPr>
              <a:buNone/>
            </a:pPr>
            <a:endParaRPr lang="en-US" dirty="0"/>
          </a:p>
        </p:txBody>
      </p:sp>
      <p:sp>
        <p:nvSpPr>
          <p:cNvPr id="4" name="Content Placeholder 2"/>
          <p:cNvSpPr txBox="1">
            <a:spLocks/>
          </p:cNvSpPr>
          <p:nvPr/>
        </p:nvSpPr>
        <p:spPr>
          <a:xfrm>
            <a:off x="533400" y="4038600"/>
            <a:ext cx="8229600" cy="1295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200" b="1" dirty="0" smtClean="0"/>
              <a:t>“You have to be bold facing the unknown because you have a known God.”- </a:t>
            </a:r>
            <a:r>
              <a:rPr lang="en-US" sz="3200" b="1" dirty="0" err="1" smtClean="0"/>
              <a:t>C.t</a:t>
            </a:r>
            <a:r>
              <a:rPr lang="en-US" sz="3200" b="1" dirty="0" smtClean="0"/>
              <a:t>. Boom</a:t>
            </a:r>
            <a:endParaRPr kumimoji="0" lang="en-US" sz="3200" b="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5" name="Content Placeholder 2"/>
          <p:cNvSpPr txBox="1">
            <a:spLocks/>
          </p:cNvSpPr>
          <p:nvPr/>
        </p:nvSpPr>
        <p:spPr>
          <a:xfrm>
            <a:off x="609600" y="5257800"/>
            <a:ext cx="8229600" cy="12954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kumimoji="0" lang="en-US" sz="3200" b="1" i="0" u="none" strike="noStrike" kern="1200" cap="none" spc="0" normalizeH="0" baseline="0" noProof="0" dirty="0" smtClean="0">
                <a:ln>
                  <a:noFill/>
                </a:ln>
                <a:solidFill>
                  <a:schemeClr val="tx1"/>
                </a:solidFill>
                <a:effectLst/>
                <a:uLnTx/>
                <a:uFillTx/>
                <a:latin typeface="+mn-lt"/>
                <a:ea typeface="+mn-ea"/>
                <a:cs typeface="+mn-cs"/>
              </a:rPr>
              <a:t>illustration:</a:t>
            </a:r>
            <a:r>
              <a:rPr kumimoji="0" lang="en-US" sz="3200" b="1" i="0" u="none" strike="noStrike" kern="1200" cap="none" spc="0" normalizeH="0" noProof="0" dirty="0" smtClean="0">
                <a:ln>
                  <a:noFill/>
                </a:ln>
                <a:solidFill>
                  <a:schemeClr val="tx1"/>
                </a:solidFill>
                <a:effectLst/>
                <a:uLnTx/>
                <a:uFillTx/>
                <a:latin typeface="+mn-lt"/>
                <a:ea typeface="+mn-ea"/>
                <a:cs typeface="+mn-cs"/>
              </a:rPr>
              <a:t> </a:t>
            </a:r>
            <a:r>
              <a:rPr kumimoji="0" lang="en-US" sz="3200" i="0" u="none" strike="noStrike" kern="1200" cap="none" spc="0" normalizeH="0" noProof="0" dirty="0" smtClean="0">
                <a:ln>
                  <a:noFill/>
                </a:ln>
                <a:solidFill>
                  <a:schemeClr val="tx1"/>
                </a:solidFill>
                <a:effectLst/>
                <a:uLnTx/>
                <a:uFillTx/>
                <a:latin typeface="+mn-lt"/>
                <a:ea typeface="+mn-ea"/>
                <a:cs typeface="+mn-cs"/>
              </a:rPr>
              <a:t>2 men set on a journey together</a:t>
            </a:r>
            <a:r>
              <a:rPr kumimoji="0" lang="en-US" sz="3200" i="0" u="none" strike="noStrike" kern="1200" cap="none" spc="0" normalizeH="0" noProof="0" dirty="0" smtClean="0">
                <a:ln>
                  <a:noFill/>
                </a:ln>
                <a:solidFill>
                  <a:schemeClr val="tx1"/>
                </a:solidFill>
                <a:effectLst/>
                <a:uLnTx/>
                <a:uFillTx/>
                <a:latin typeface="+mn-lt"/>
                <a:ea typeface="+mn-ea"/>
                <a:cs typeface="+mn-cs"/>
              </a:rPr>
              <a:t>.</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r>
              <a:rPr lang="en-US" sz="3200" baseline="0" dirty="0" smtClean="0"/>
              <a:t>-an</a:t>
            </a:r>
            <a:r>
              <a:rPr lang="en-US" sz="3200" dirty="0" smtClean="0"/>
              <a:t> Atheist and a Christian</a:t>
            </a:r>
            <a:endParaRPr kumimoji="0" lang="en-US" sz="3200" i="0" u="none" strike="noStrike" kern="120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None/>
              <a:tabLst/>
              <a:defRPr/>
            </a:pPr>
            <a:endParaRPr kumimoji="0" lang="en-US" sz="3200" b="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b="1" dirty="0" smtClean="0"/>
              <a:t>II. Believe in God’s words </a:t>
            </a:r>
            <a:endParaRPr lang="en-US" b="1" dirty="0"/>
          </a:p>
        </p:txBody>
      </p:sp>
      <p:sp>
        <p:nvSpPr>
          <p:cNvPr id="3" name="Content Placeholder 2"/>
          <p:cNvSpPr>
            <a:spLocks noGrp="1"/>
          </p:cNvSpPr>
          <p:nvPr>
            <p:ph idx="1"/>
          </p:nvPr>
        </p:nvSpPr>
        <p:spPr>
          <a:xfrm>
            <a:off x="457200" y="1295401"/>
            <a:ext cx="8229600" cy="1828800"/>
          </a:xfrm>
        </p:spPr>
        <p:txBody>
          <a:bodyPr/>
          <a:lstStyle/>
          <a:p>
            <a:pPr>
              <a:buNone/>
            </a:pPr>
            <a:r>
              <a:rPr lang="en-US" b="1" dirty="0" smtClean="0"/>
              <a:t>Psalm 119:105                                                            </a:t>
            </a:r>
            <a:r>
              <a:rPr lang="en-US" dirty="0" smtClean="0"/>
              <a:t/>
            </a:r>
            <a:br>
              <a:rPr lang="en-US" dirty="0" smtClean="0"/>
            </a:br>
            <a:r>
              <a:rPr lang="en-US" dirty="0" smtClean="0"/>
              <a:t>              “Your word is a lamp to my feet</a:t>
            </a:r>
          </a:p>
          <a:p>
            <a:pPr>
              <a:buNone/>
            </a:pPr>
            <a:r>
              <a:rPr lang="en-US" dirty="0" smtClean="0"/>
              <a:t>                        and a light for my path.”</a:t>
            </a:r>
            <a:endParaRPr lang="en-US" dirty="0"/>
          </a:p>
        </p:txBody>
      </p:sp>
      <p:sp>
        <p:nvSpPr>
          <p:cNvPr id="4" name="Content Placeholder 2"/>
          <p:cNvSpPr txBox="1">
            <a:spLocks/>
          </p:cNvSpPr>
          <p:nvPr/>
        </p:nvSpPr>
        <p:spPr>
          <a:xfrm>
            <a:off x="533400" y="3200400"/>
            <a:ext cx="8229600" cy="3352800"/>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kumimoji="0" lang="en-US" sz="3200" i="0" u="none" strike="noStrike" kern="1200" cap="none" spc="0" normalizeH="0" baseline="0" noProof="0" dirty="0" smtClean="0">
                <a:ln>
                  <a:noFill/>
                </a:ln>
                <a:solidFill>
                  <a:schemeClr val="tx1"/>
                </a:solidFill>
                <a:effectLst/>
                <a:uLnTx/>
                <a:uFillTx/>
                <a:latin typeface="+mn-lt"/>
                <a:ea typeface="+mn-ea"/>
                <a:cs typeface="+mn-cs"/>
              </a:rPr>
              <a:t>Seeking God’s guidance to ALL that we do;</a:t>
            </a:r>
            <a:r>
              <a:rPr kumimoji="0" lang="en-US" sz="3200" i="0" u="none" strike="noStrike" kern="1200" cap="none" spc="0" normalizeH="0" noProof="0" dirty="0" smtClean="0">
                <a:ln>
                  <a:noFill/>
                </a:ln>
                <a:solidFill>
                  <a:schemeClr val="tx1"/>
                </a:solidFill>
                <a:effectLst/>
                <a:uLnTx/>
                <a:uFillTx/>
                <a:latin typeface="+mn-lt"/>
                <a:ea typeface="+mn-ea"/>
                <a:cs typeface="+mn-cs"/>
              </a:rPr>
              <a:t> not just on things we’re not capable of doing.</a:t>
            </a:r>
          </a:p>
          <a:p>
            <a:pPr marL="342900" marR="0" lvl="0" indent="-342900" algn="l" defTabSz="914400" rtl="0" eaLnBrk="1" fontAlgn="auto" latinLnBrk="0" hangingPunct="1">
              <a:lnSpc>
                <a:spcPct val="100000"/>
              </a:lnSpc>
              <a:spcBef>
                <a:spcPct val="20000"/>
              </a:spcBef>
              <a:spcAft>
                <a:spcPts val="0"/>
              </a:spcAft>
              <a:buClrTx/>
              <a:buSzTx/>
              <a:buFontTx/>
              <a:buChar char="-"/>
              <a:tabLst/>
              <a:defRPr/>
            </a:pPr>
            <a:r>
              <a:rPr lang="en-US" sz="3200" dirty="0" smtClean="0"/>
              <a:t>“If you want to make God laugh, tell him about your plans.”-Woody Allen</a:t>
            </a:r>
          </a:p>
          <a:p>
            <a:pPr marL="342900" marR="0" lvl="0" indent="-342900" algn="l" defTabSz="914400" rtl="0" eaLnBrk="1" fontAlgn="auto" latinLnBrk="0" hangingPunct="1">
              <a:lnSpc>
                <a:spcPct val="100000"/>
              </a:lnSpc>
              <a:spcBef>
                <a:spcPct val="20000"/>
              </a:spcBef>
              <a:spcAft>
                <a:spcPts val="0"/>
              </a:spcAft>
              <a:buClrTx/>
              <a:buSzTx/>
              <a:buFontTx/>
              <a:buChar char="-"/>
              <a:tabLst/>
              <a:defRPr/>
            </a:pPr>
            <a:r>
              <a:rPr kumimoji="0" lang="en-US" sz="3200" i="0" u="none" strike="noStrike" kern="1200" cap="none" spc="0" normalizeH="0" noProof="0" dirty="0" smtClean="0">
                <a:ln>
                  <a:noFill/>
                </a:ln>
                <a:solidFill>
                  <a:schemeClr val="tx1"/>
                </a:solidFill>
                <a:effectLst/>
                <a:uLnTx/>
                <a:uFillTx/>
                <a:latin typeface="+mn-lt"/>
                <a:ea typeface="+mn-ea"/>
                <a:cs typeface="+mn-cs"/>
              </a:rPr>
              <a:t>We must entrust to Him everything</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en-US" sz="3200" baseline="0" dirty="0" smtClean="0"/>
              <a:t>(Luke 1: 37) </a:t>
            </a:r>
            <a:r>
              <a:rPr lang="en-US" sz="2800" baseline="0" dirty="0" smtClean="0"/>
              <a:t>“For with God nothing is impossible.”</a:t>
            </a:r>
            <a:endParaRPr kumimoji="0" lang="en-US" sz="3200" i="0" u="none" strike="noStrike" kern="1200" cap="none" spc="0" normalizeH="0" baseline="0" noProof="0" dirty="0">
              <a:ln>
                <a:noFill/>
              </a:ln>
              <a:solidFill>
                <a:schemeClr val="tx1"/>
              </a:solidFill>
              <a:effectLst/>
              <a:uLnTx/>
              <a:uFillTx/>
              <a:latin typeface="+mn-lt"/>
              <a:ea typeface="+mn-ea"/>
              <a:cs typeface="+mn-cs"/>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l"/>
            <a:r>
              <a:rPr lang="en-US" b="1" dirty="0" smtClean="0"/>
              <a:t>III. Believe until God answers</a:t>
            </a:r>
            <a:endParaRPr lang="en-US" b="1" dirty="0"/>
          </a:p>
        </p:txBody>
      </p:sp>
      <p:sp>
        <p:nvSpPr>
          <p:cNvPr id="3" name="Content Placeholder 2"/>
          <p:cNvSpPr>
            <a:spLocks noGrp="1"/>
          </p:cNvSpPr>
          <p:nvPr>
            <p:ph idx="1"/>
          </p:nvPr>
        </p:nvSpPr>
        <p:spPr>
          <a:xfrm>
            <a:off x="457200" y="1219201"/>
            <a:ext cx="8229600" cy="2590800"/>
          </a:xfrm>
        </p:spPr>
        <p:txBody>
          <a:bodyPr>
            <a:normAutofit/>
          </a:bodyPr>
          <a:lstStyle/>
          <a:p>
            <a:pPr>
              <a:buNone/>
            </a:pPr>
            <a:r>
              <a:rPr lang="en-US" b="1" dirty="0" smtClean="0"/>
              <a:t>Romans 12:12</a:t>
            </a:r>
          </a:p>
          <a:p>
            <a:pPr algn="ctr">
              <a:buNone/>
            </a:pPr>
            <a:r>
              <a:rPr lang="en-US" dirty="0" smtClean="0"/>
              <a:t> “</a:t>
            </a:r>
            <a:r>
              <a:rPr lang="en-US" i="1" dirty="0" smtClean="0"/>
              <a:t>Rejoice in hope, </a:t>
            </a:r>
          </a:p>
          <a:p>
            <a:pPr algn="ctr">
              <a:buNone/>
            </a:pPr>
            <a:r>
              <a:rPr lang="en-US" i="1" dirty="0" smtClean="0"/>
              <a:t>be patient in tribulation, </a:t>
            </a:r>
          </a:p>
          <a:p>
            <a:pPr algn="ctr">
              <a:buNone/>
            </a:pPr>
            <a:r>
              <a:rPr lang="en-US" i="1" dirty="0" smtClean="0"/>
              <a:t>be constant in prayer.”</a:t>
            </a:r>
            <a:endParaRPr lang="en-US" dirty="0" smtClean="0"/>
          </a:p>
        </p:txBody>
      </p:sp>
      <p:sp>
        <p:nvSpPr>
          <p:cNvPr id="4" name="TextBox 3"/>
          <p:cNvSpPr txBox="1"/>
          <p:nvPr/>
        </p:nvSpPr>
        <p:spPr>
          <a:xfrm>
            <a:off x="457200" y="3581401"/>
            <a:ext cx="8305800" cy="523220"/>
          </a:xfrm>
          <a:prstGeom prst="rect">
            <a:avLst/>
          </a:prstGeom>
          <a:noFill/>
        </p:spPr>
        <p:txBody>
          <a:bodyPr wrap="square" rtlCol="0">
            <a:spAutoFit/>
          </a:bodyPr>
          <a:lstStyle/>
          <a:p>
            <a:pPr>
              <a:buFont typeface="Arial" pitchFamily="34" charset="0"/>
              <a:buChar char="•"/>
            </a:pPr>
            <a:r>
              <a:rPr lang="en-US" sz="2800" dirty="0" smtClean="0"/>
              <a:t>How constant are we in our communication with God?</a:t>
            </a:r>
          </a:p>
        </p:txBody>
      </p:sp>
      <p:sp>
        <p:nvSpPr>
          <p:cNvPr id="5" name="TextBox 4"/>
          <p:cNvSpPr txBox="1"/>
          <p:nvPr/>
        </p:nvSpPr>
        <p:spPr>
          <a:xfrm>
            <a:off x="5943600" y="4343400"/>
            <a:ext cx="457200" cy="2308324"/>
          </a:xfrm>
          <a:prstGeom prst="rect">
            <a:avLst/>
          </a:prstGeom>
          <a:noFill/>
        </p:spPr>
        <p:txBody>
          <a:bodyPr wrap="square" rtlCol="0">
            <a:spAutoFit/>
          </a:bodyPr>
          <a:lstStyle/>
          <a:p>
            <a:r>
              <a:rPr lang="en-US" sz="3600" b="1" dirty="0" smtClean="0"/>
              <a:t>P</a:t>
            </a:r>
          </a:p>
          <a:p>
            <a:r>
              <a:rPr lang="en-US" sz="3600" b="1" dirty="0" smtClean="0"/>
              <a:t>U</a:t>
            </a:r>
          </a:p>
          <a:p>
            <a:r>
              <a:rPr lang="en-US" sz="3600" b="1" dirty="0" smtClean="0"/>
              <a:t>S</a:t>
            </a:r>
          </a:p>
          <a:p>
            <a:r>
              <a:rPr lang="en-US" sz="3600" b="1" dirty="0" smtClean="0"/>
              <a:t>H</a:t>
            </a:r>
            <a:endParaRPr lang="en-US" sz="3600" b="1" dirty="0"/>
          </a:p>
        </p:txBody>
      </p:sp>
      <p:sp>
        <p:nvSpPr>
          <p:cNvPr id="6" name="TextBox 5"/>
          <p:cNvSpPr txBox="1"/>
          <p:nvPr/>
        </p:nvSpPr>
        <p:spPr>
          <a:xfrm>
            <a:off x="6248400" y="4343400"/>
            <a:ext cx="2743200" cy="2308324"/>
          </a:xfrm>
          <a:prstGeom prst="rect">
            <a:avLst/>
          </a:prstGeom>
          <a:noFill/>
        </p:spPr>
        <p:txBody>
          <a:bodyPr wrap="square" rtlCol="0">
            <a:spAutoFit/>
          </a:bodyPr>
          <a:lstStyle/>
          <a:p>
            <a:r>
              <a:rPr lang="en-US" sz="3600" dirty="0" smtClean="0"/>
              <a:t>RAY</a:t>
            </a:r>
          </a:p>
          <a:p>
            <a:r>
              <a:rPr lang="en-US" sz="3600" dirty="0" smtClean="0"/>
              <a:t>NTIL</a:t>
            </a:r>
          </a:p>
          <a:p>
            <a:r>
              <a:rPr lang="en-US" sz="3600" dirty="0" smtClean="0"/>
              <a:t>OMETHING</a:t>
            </a:r>
          </a:p>
          <a:p>
            <a:r>
              <a:rPr lang="en-US" sz="3600" dirty="0" smtClean="0"/>
              <a:t>APPENS</a:t>
            </a:r>
            <a:endParaRPr lang="en-US" sz="3600" dirty="0"/>
          </a:p>
        </p:txBody>
      </p:sp>
      <p:sp>
        <p:nvSpPr>
          <p:cNvPr id="7" name="Rectangle 6"/>
          <p:cNvSpPr/>
          <p:nvPr/>
        </p:nvSpPr>
        <p:spPr>
          <a:xfrm>
            <a:off x="457200" y="4267200"/>
            <a:ext cx="5057025" cy="1138773"/>
          </a:xfrm>
          <a:prstGeom prst="rect">
            <a:avLst/>
          </a:prstGeom>
        </p:spPr>
        <p:txBody>
          <a:bodyPr wrap="none">
            <a:spAutoFit/>
          </a:bodyPr>
          <a:lstStyle/>
          <a:p>
            <a:r>
              <a:rPr lang="en-US" sz="2800" b="1" dirty="0" smtClean="0"/>
              <a:t>(1 Thessalonians 5:17) </a:t>
            </a:r>
          </a:p>
          <a:p>
            <a:r>
              <a:rPr lang="en-US" sz="3600" b="1" dirty="0" smtClean="0"/>
              <a:t>“</a:t>
            </a:r>
            <a:r>
              <a:rPr lang="en-US" sz="4000" dirty="0" smtClean="0"/>
              <a:t>pray without ceasing</a:t>
            </a:r>
            <a:r>
              <a:rPr lang="en-US" sz="3600" dirty="0" smtClean="0"/>
              <a:t>;”</a:t>
            </a:r>
            <a:endParaRPr lang="en-US" sz="3600" dirty="0"/>
          </a:p>
        </p:txBody>
      </p:sp>
      <p:sp>
        <p:nvSpPr>
          <p:cNvPr id="8" name="Rectangle 7"/>
          <p:cNvSpPr/>
          <p:nvPr/>
        </p:nvSpPr>
        <p:spPr>
          <a:xfrm>
            <a:off x="381000" y="5486400"/>
            <a:ext cx="5624488" cy="523220"/>
          </a:xfrm>
          <a:prstGeom prst="rect">
            <a:avLst/>
          </a:prstGeom>
        </p:spPr>
        <p:txBody>
          <a:bodyPr wrap="none">
            <a:spAutoFit/>
          </a:bodyPr>
          <a:lstStyle/>
          <a:p>
            <a:r>
              <a:rPr lang="en-US" sz="2800" b="1" dirty="0" smtClean="0"/>
              <a:t>How many of you received </a:t>
            </a:r>
            <a:r>
              <a:rPr lang="en-US" sz="2800" b="1" dirty="0" err="1" smtClean="0"/>
              <a:t>dis</a:t>
            </a:r>
            <a:r>
              <a:rPr lang="en-US" sz="2800" b="1" dirty="0" smtClean="0"/>
              <a:t>-----</a:t>
            </a:r>
            <a:r>
              <a:rPr lang="en-US" sz="2800" b="1" dirty="0" smtClean="0">
                <a:sym typeface="Wingdings" pitchFamily="2" charset="2"/>
              </a:rPr>
              <a:t></a:t>
            </a:r>
            <a:endParaRPr lang="en-US" sz="2800" b="1" dirty="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wipe(down)">
                                      <p:cBhvr>
                                        <p:cTn id="12" dur="580">
                                          <p:stCondLst>
                                            <p:cond delay="0"/>
                                          </p:stCondLst>
                                        </p:cTn>
                                        <p:tgtEl>
                                          <p:spTgt spid="5"/>
                                        </p:tgtEl>
                                      </p:cBhvr>
                                    </p:animEffect>
                                    <p:anim calcmode="lin" valueType="num">
                                      <p:cBhvr>
                                        <p:cTn id="13"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18" dur="26">
                                          <p:stCondLst>
                                            <p:cond delay="650"/>
                                          </p:stCondLst>
                                        </p:cTn>
                                        <p:tgtEl>
                                          <p:spTgt spid="5"/>
                                        </p:tgtEl>
                                      </p:cBhvr>
                                      <p:to x="100000" y="60000"/>
                                    </p:animScale>
                                    <p:animScale>
                                      <p:cBhvr>
                                        <p:cTn id="19" dur="166" decel="50000">
                                          <p:stCondLst>
                                            <p:cond delay="676"/>
                                          </p:stCondLst>
                                        </p:cTn>
                                        <p:tgtEl>
                                          <p:spTgt spid="5"/>
                                        </p:tgtEl>
                                      </p:cBhvr>
                                      <p:to x="100000" y="100000"/>
                                    </p:animScale>
                                    <p:animScale>
                                      <p:cBhvr>
                                        <p:cTn id="20" dur="26">
                                          <p:stCondLst>
                                            <p:cond delay="1312"/>
                                          </p:stCondLst>
                                        </p:cTn>
                                        <p:tgtEl>
                                          <p:spTgt spid="5"/>
                                        </p:tgtEl>
                                      </p:cBhvr>
                                      <p:to x="100000" y="80000"/>
                                    </p:animScale>
                                    <p:animScale>
                                      <p:cBhvr>
                                        <p:cTn id="21" dur="166" decel="50000">
                                          <p:stCondLst>
                                            <p:cond delay="1338"/>
                                          </p:stCondLst>
                                        </p:cTn>
                                        <p:tgtEl>
                                          <p:spTgt spid="5"/>
                                        </p:tgtEl>
                                      </p:cBhvr>
                                      <p:to x="100000" y="100000"/>
                                    </p:animScale>
                                    <p:animScale>
                                      <p:cBhvr>
                                        <p:cTn id="22" dur="26">
                                          <p:stCondLst>
                                            <p:cond delay="1642"/>
                                          </p:stCondLst>
                                        </p:cTn>
                                        <p:tgtEl>
                                          <p:spTgt spid="5"/>
                                        </p:tgtEl>
                                      </p:cBhvr>
                                      <p:to x="100000" y="90000"/>
                                    </p:animScale>
                                    <p:animScale>
                                      <p:cBhvr>
                                        <p:cTn id="23" dur="166" decel="50000">
                                          <p:stCondLst>
                                            <p:cond delay="1668"/>
                                          </p:stCondLst>
                                        </p:cTn>
                                        <p:tgtEl>
                                          <p:spTgt spid="5"/>
                                        </p:tgtEl>
                                      </p:cBhvr>
                                      <p:to x="100000" y="100000"/>
                                    </p:animScale>
                                    <p:animScale>
                                      <p:cBhvr>
                                        <p:cTn id="24" dur="26">
                                          <p:stCondLst>
                                            <p:cond delay="1808"/>
                                          </p:stCondLst>
                                        </p:cTn>
                                        <p:tgtEl>
                                          <p:spTgt spid="5"/>
                                        </p:tgtEl>
                                      </p:cBhvr>
                                      <p:to x="100000" y="95000"/>
                                    </p:animScale>
                                    <p:animScale>
                                      <p:cBhvr>
                                        <p:cTn id="25" dur="166" decel="50000">
                                          <p:stCondLst>
                                            <p:cond delay="1834"/>
                                          </p:stCondLst>
                                        </p:cTn>
                                        <p:tgtEl>
                                          <p:spTgt spid="5"/>
                                        </p:tgtEl>
                                      </p:cBhvr>
                                      <p:to x="100000" y="100000"/>
                                    </p:animScale>
                                  </p:childTnLst>
                                </p:cTn>
                              </p:par>
                            </p:childTnLst>
                          </p:cTn>
                        </p:par>
                      </p:childTnLst>
                    </p:cTn>
                  </p:par>
                  <p:par>
                    <p:cTn id="26" fill="hold">
                      <p:stCondLst>
                        <p:cond delay="indefinite"/>
                      </p:stCondLst>
                      <p:childTnLst>
                        <p:par>
                          <p:cTn id="27" fill="hold">
                            <p:stCondLst>
                              <p:cond delay="0"/>
                            </p:stCondLst>
                            <p:childTnLst>
                              <p:par>
                                <p:cTn id="28" presetID="5" presetClass="entr" presetSubtype="10" fill="hold" grpId="0" nodeType="clickEffect">
                                  <p:stCondLst>
                                    <p:cond delay="0"/>
                                  </p:stCondLst>
                                  <p:childTnLst>
                                    <p:set>
                                      <p:cBhvr>
                                        <p:cTn id="29" dur="1" fill="hold">
                                          <p:stCondLst>
                                            <p:cond delay="0"/>
                                          </p:stCondLst>
                                        </p:cTn>
                                        <p:tgtEl>
                                          <p:spTgt spid="6"/>
                                        </p:tgtEl>
                                        <p:attrNameLst>
                                          <p:attrName>style.visibility</p:attrName>
                                        </p:attrNameLst>
                                      </p:cBhvr>
                                      <p:to>
                                        <p:strVal val="visible"/>
                                      </p:to>
                                    </p:set>
                                    <p:animEffect transition="in" filter="checkerboard(across)">
                                      <p:cBhvr>
                                        <p:cTn id="30" dur="500"/>
                                        <p:tgtEl>
                                          <p:spTgt spid="6"/>
                                        </p:tgtEl>
                                      </p:cBhvr>
                                    </p:animEffect>
                                  </p:childTnLst>
                                </p:cTn>
                              </p:par>
                            </p:childTnLst>
                          </p:cTn>
                        </p:par>
                      </p:childTnLst>
                    </p:cTn>
                  </p:par>
                  <p:par>
                    <p:cTn id="31" fill="hold">
                      <p:stCondLst>
                        <p:cond delay="indefinite"/>
                      </p:stCondLst>
                      <p:childTnLst>
                        <p:par>
                          <p:cTn id="32" fill="hold">
                            <p:stCondLst>
                              <p:cond delay="0"/>
                            </p:stCondLst>
                            <p:childTnLst>
                              <p:par>
                                <p:cTn id="33" presetID="3" presetClass="entr" presetSubtype="10" fill="hold" grpId="0" nodeType="clickEffect">
                                  <p:stCondLst>
                                    <p:cond delay="0"/>
                                  </p:stCondLst>
                                  <p:childTnLst>
                                    <p:set>
                                      <p:cBhvr>
                                        <p:cTn id="34" dur="1" fill="hold">
                                          <p:stCondLst>
                                            <p:cond delay="0"/>
                                          </p:stCondLst>
                                        </p:cTn>
                                        <p:tgtEl>
                                          <p:spTgt spid="8"/>
                                        </p:tgtEl>
                                        <p:attrNameLst>
                                          <p:attrName>style.visibility</p:attrName>
                                        </p:attrNameLst>
                                      </p:cBhvr>
                                      <p:to>
                                        <p:strVal val="visible"/>
                                      </p:to>
                                    </p:set>
                                    <p:animEffect transition="in" filter="blinds(horizontal)">
                                      <p:cBhvr>
                                        <p:cTn id="35"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429</TotalTime>
  <Words>727</Words>
  <Application>Microsoft Office PowerPoint</Application>
  <PresentationFormat>On-screen Show (4:3)</PresentationFormat>
  <Paragraphs>77</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Ezekiel 37:3  “And he said unto me, Son of man, can these bones live? And I answered, O Lord GOD, thou knowest.”</vt:lpstr>
      <vt:lpstr>Slide 2</vt:lpstr>
      <vt:lpstr>God is questioning Ezekiel..</vt:lpstr>
      <vt:lpstr>We encounter impossibilities..</vt:lpstr>
      <vt:lpstr>goals</vt:lpstr>
      <vt:lpstr>How should we deal with IMPOSSIBILITIES?</vt:lpstr>
      <vt:lpstr>I. Believe in God </vt:lpstr>
      <vt:lpstr>II. Believe in God’s words </vt:lpstr>
      <vt:lpstr>III. Believe until God answers</vt:lpstr>
      <vt:lpstr>APPLICATION:</vt:lpstr>
      <vt:lpstr>if we Believe/Depend on God..</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bjbactung</dc:creator>
  <cp:lastModifiedBy>bjbactung</cp:lastModifiedBy>
  <cp:revision>36</cp:revision>
  <dcterms:created xsi:type="dcterms:W3CDTF">2013-02-10T04:13:35Z</dcterms:created>
  <dcterms:modified xsi:type="dcterms:W3CDTF">2013-02-12T10:44:12Z</dcterms:modified>
</cp:coreProperties>
</file>