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68" r:id="rId2"/>
    <p:sldId id="269" r:id="rId3"/>
    <p:sldId id="270" r:id="rId4"/>
    <p:sldId id="259"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 id="316" r:id="rId51"/>
    <p:sldId id="317" r:id="rId52"/>
    <p:sldId id="318" r:id="rId53"/>
    <p:sldId id="319" r:id="rId54"/>
    <p:sldId id="320" r:id="rId55"/>
    <p:sldId id="321" r:id="rId56"/>
    <p:sldId id="322" r:id="rId57"/>
    <p:sldId id="323" r:id="rId58"/>
    <p:sldId id="324" r:id="rId59"/>
    <p:sldId id="325" r:id="rId60"/>
    <p:sldId id="326" r:id="rId61"/>
    <p:sldId id="327" r:id="rId62"/>
    <p:sldId id="328" r:id="rId63"/>
    <p:sldId id="329" r:id="rId64"/>
    <p:sldId id="330" r:id="rId65"/>
    <p:sldId id="331" r:id="rId66"/>
    <p:sldId id="261" r:id="rId67"/>
    <p:sldId id="265" r:id="rId68"/>
    <p:sldId id="266" r:id="rId69"/>
    <p:sldId id="267" r:id="rId7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0" d="100"/>
          <a:sy n="60" d="100"/>
        </p:scale>
        <p:origin x="-90" y="-25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A1BC1F-25B7-4FFC-A34F-2E40DDD9933A}" type="datetimeFigureOut">
              <a:rPr lang="en-US" smtClean="0"/>
              <a:t>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3C10E5-DAD6-4527-9CE2-52A265DDB13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"X" is due to absorption by dust and marks the exact position of a black hole which may have a mass equivalent to one-million stars like the sun. The darkest bar may be an edge-on dust ring which is 100 light-years in diameter. The edge-on torus not only hides the black hole and accretion disk from being viewed directly from earth, but also determines the axis of a jet of high-speed plasma and confines radiation from the accretion disk to a pair of oppositely directed cones of light, which ionize gas caught in their beam. The second bar of the "X" could be a second disk seen edge on, or possibly rotating gas and dust in MS1 intersecting with the jets and ionization cones. </a:t>
            </a:r>
          </a:p>
          <a:p>
            <a:r>
              <a:rPr lang="en-US" dirty="0" smtClean="0"/>
              <a:t>The size of the image is 1100 light-years. </a:t>
            </a:r>
          </a:p>
          <a:p>
            <a:endParaRPr lang="en-US" dirty="0"/>
          </a:p>
        </p:txBody>
      </p:sp>
      <p:sp>
        <p:nvSpPr>
          <p:cNvPr id="4" name="Slide Number Placeholder 3"/>
          <p:cNvSpPr>
            <a:spLocks noGrp="1"/>
          </p:cNvSpPr>
          <p:nvPr>
            <p:ph type="sldNum" sz="quarter" idx="10"/>
          </p:nvPr>
        </p:nvSpPr>
        <p:spPr/>
        <p:txBody>
          <a:bodyPr/>
          <a:lstStyle/>
          <a:p>
            <a:fld id="{4A3C10E5-DAD6-4527-9CE2-52A265DDB13A}" type="slidenum">
              <a:rPr lang="en-US" smtClean="0"/>
              <a:t>64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"X" is due to absorption by dust and marks the exact position of a black hole which may have a mass equivalent to one-million stars like the sun. The darkest bar may be an edge-on dust ring which is 100 light-years in diameter. The edge-on torus not only hides the black hole and accretion disk from being viewed directly from earth, but also determines the axis of a jet of high-speed plasma and confines radiation from the accretion disk to a pair of oppositely directed cones of light, which ionize gas caught in their beam. The second bar of the "X" could be a second disk seen edge on, or possibly rotating gas and dust in MS1 intersecting with the jets and ionization cones. </a:t>
            </a:r>
          </a:p>
          <a:p>
            <a:r>
              <a:rPr lang="en-US" dirty="0" smtClean="0"/>
              <a:t>The size of the image is 1100 light-years. </a:t>
            </a:r>
          </a:p>
          <a:p>
            <a:endParaRPr lang="en-US" dirty="0"/>
          </a:p>
        </p:txBody>
      </p:sp>
      <p:sp>
        <p:nvSpPr>
          <p:cNvPr id="4" name="Slide Number Placeholder 3"/>
          <p:cNvSpPr>
            <a:spLocks noGrp="1"/>
          </p:cNvSpPr>
          <p:nvPr>
            <p:ph type="sldNum" sz="quarter" idx="10"/>
          </p:nvPr>
        </p:nvSpPr>
        <p:spPr/>
        <p:txBody>
          <a:bodyPr/>
          <a:lstStyle/>
          <a:p>
            <a:fld id="{4A3C10E5-DAD6-4527-9CE2-52A265DDB13A}" type="slidenum">
              <a:rPr lang="en-US" smtClean="0"/>
              <a:t>65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7F3A0AB-6ED3-4A76-A14D-B3D9B15AAFE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50AEA32-2EA7-4745-A103-77C3D25EB22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9013839-8685-420E-915C-3E4D28269FD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pt-B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pt-B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D7C64D41-36F9-41B6-80B3-25D960B0BE55}" type="slidenum">
              <a:rPr lang="ar-SA"/>
              <a:pPr/>
              <a:t>‹#›</a:t>
            </a:fld>
            <a:endParaRPr lang="pt-BR"/>
          </a:p>
        </p:txBody>
      </p:sp>
    </p:spTree>
  </p:cSld>
  <p:clrMapOvr>
    <a:masterClrMapping/>
  </p:clrMapOvr>
  <p:transition spd="med" advTm="6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131676A-742D-4690-81DB-73F49A79F3A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341CCF-F206-4F40-BBD4-0E263C48A99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3E2FE8E-7D76-412D-8391-2025AE4CD60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C29482D-C9C7-44D7-AA67-14E8D8A5947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BCD4465-5190-4BB2-A699-BA8D5F9F471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4F013CC-0104-48E0-89A3-1BFF1283929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CB34DB1-9F65-481B-A651-4DD79B41A1B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32E2759-4987-489C-856D-6A89B21E0BF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alpha val="74000"/>
              </a:schemeClr>
            </a:gs>
            <a:gs pos="39999">
              <a:srgbClr val="85C2FF"/>
            </a:gs>
            <a:gs pos="70000">
              <a:srgbClr val="C4D6EB"/>
            </a:gs>
            <a:gs pos="100000">
              <a:srgbClr val="FFEBFA"/>
            </a:gs>
          </a:gsLst>
          <a:lin ang="150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A41604C-6ACB-4A73-97A8-FB1AE74F1BF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pray_for_peace_prt_me"/>
          <p:cNvPicPr>
            <a:picLocks noChangeAspect="1" noChangeArrowheads="1"/>
          </p:cNvPicPr>
          <p:nvPr/>
        </p:nvPicPr>
        <p:blipFill>
          <a:blip r:embed="rId2"/>
          <a:srcRect/>
          <a:stretch>
            <a:fillRect/>
          </a:stretch>
        </p:blipFill>
        <p:spPr bwMode="auto">
          <a:xfrm>
            <a:off x="-1524000" y="0"/>
            <a:ext cx="10668000" cy="8305800"/>
          </a:xfrm>
          <a:prstGeom prst="rect">
            <a:avLst/>
          </a:prstGeom>
          <a:noFill/>
        </p:spPr>
      </p:pic>
      <p:sp>
        <p:nvSpPr>
          <p:cNvPr id="4101" name="Rectangle 5"/>
          <p:cNvSpPr>
            <a:spLocks noChangeArrowheads="1"/>
          </p:cNvSpPr>
          <p:nvPr/>
        </p:nvSpPr>
        <p:spPr bwMode="auto">
          <a:xfrm>
            <a:off x="228600" y="1524000"/>
            <a:ext cx="5791200" cy="5078313"/>
          </a:xfrm>
          <a:prstGeom prst="rect">
            <a:avLst/>
          </a:prstGeom>
          <a:noFill/>
          <a:ln w="9525">
            <a:noFill/>
            <a:miter lim="800000"/>
            <a:headEnd/>
            <a:tailEnd/>
          </a:ln>
          <a:effectLst/>
        </p:spPr>
        <p:txBody>
          <a:bodyPr>
            <a:spAutoFit/>
          </a:bodyPr>
          <a:lstStyle/>
          <a:p>
            <a:r>
              <a:rPr lang="en-US" sz="4000" b="1" dirty="0" smtClean="0"/>
              <a:t>1 Peter 5:6-7</a:t>
            </a:r>
          </a:p>
          <a:p>
            <a:pPr algn="just"/>
            <a:r>
              <a:rPr lang="en-US" sz="4000" b="1" dirty="0" smtClean="0"/>
              <a:t>     Therefore humble yourselves under the mighty hand of God, that He may exalt you in due time, casting all your care upon Him, for He cares for you.</a:t>
            </a:r>
            <a:r>
              <a:rPr lang="en-US" sz="4400" b="1" dirty="0" smtClean="0"/>
              <a:t> </a:t>
            </a:r>
            <a:endParaRPr lang="en-US" sz="4400" b="1" dirty="0"/>
          </a:p>
        </p:txBody>
      </p:sp>
      <p:sp>
        <p:nvSpPr>
          <p:cNvPr id="4102" name="Rectangle 6"/>
          <p:cNvSpPr>
            <a:spLocks noChangeArrowheads="1"/>
          </p:cNvSpPr>
          <p:nvPr/>
        </p:nvSpPr>
        <p:spPr bwMode="auto">
          <a:xfrm>
            <a:off x="228600" y="2284413"/>
            <a:ext cx="7924800" cy="461665"/>
          </a:xfrm>
          <a:prstGeom prst="rect">
            <a:avLst/>
          </a:prstGeom>
          <a:noFill/>
          <a:ln w="9525">
            <a:noFill/>
            <a:miter lim="800000"/>
            <a:headEnd/>
            <a:tailEnd/>
          </a:ln>
          <a:effectLst/>
        </p:spPr>
        <p:txBody>
          <a:bodyPr>
            <a:spAutoFit/>
          </a:bodyPr>
          <a:lstStyle/>
          <a:p>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4101">
                                            <p:txEl>
                                              <p:pRg st="0" end="0"/>
                                            </p:txEl>
                                          </p:spTgt>
                                        </p:tgtEl>
                                        <p:attrNameLst>
                                          <p:attrName>style.visibility</p:attrName>
                                        </p:attrNameLst>
                                      </p:cBhvr>
                                      <p:to>
                                        <p:strVal val="visible"/>
                                      </p:to>
                                    </p:set>
                                    <p:anim calcmode="lin" valueType="num">
                                      <p:cBhvr>
                                        <p:cTn id="7" dur="2000" fill="hold"/>
                                        <p:tgtEl>
                                          <p:spTgt spid="410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2000" fill="hold"/>
                                        <p:tgtEl>
                                          <p:spTgt spid="410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2000" fill="hold"/>
                                        <p:tgtEl>
                                          <p:spTgt spid="410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2000" fill="hold"/>
                                        <p:tgtEl>
                                          <p:spTgt spid="410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4101">
                                            <p:txEl>
                                              <p:pRg st="1" end="1"/>
                                            </p:txEl>
                                          </p:spTgt>
                                        </p:tgtEl>
                                        <p:attrNameLst>
                                          <p:attrName>style.visibility</p:attrName>
                                        </p:attrNameLst>
                                      </p:cBhvr>
                                      <p:to>
                                        <p:strVal val="visible"/>
                                      </p:to>
                                    </p:set>
                                    <p:anim calcmode="lin" valueType="num">
                                      <p:cBhvr>
                                        <p:cTn id="15" dur="2000" fill="hold"/>
                                        <p:tgtEl>
                                          <p:spTgt spid="4101">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2000" fill="hold"/>
                                        <p:tgtEl>
                                          <p:spTgt spid="4101">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2000" fill="hold"/>
                                        <p:tgtEl>
                                          <p:spTgt spid="4101">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2000" fill="hold"/>
                                        <p:tgtEl>
                                          <p:spTgt spid="410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nodePh="1">
                                  <p:stCondLst>
                                    <p:cond delay="0"/>
                                  </p:stCondLst>
                                  <p:endCondLst>
                                    <p:cond evt="begin" delay="0">
                                      <p:tn val="21"/>
                                    </p:cond>
                                  </p:endCondLst>
                                  <p:childTnLst>
                                    <p:set>
                                      <p:cBhvr>
                                        <p:cTn id="22" dur="1" fill="hold">
                                          <p:stCondLst>
                                            <p:cond delay="0"/>
                                          </p:stCondLst>
                                        </p:cTn>
                                        <p:tgtEl>
                                          <p:spTgt spid="4102">
                                            <p:txEl>
                                              <p:pRg st="0" end="0"/>
                                            </p:txEl>
                                          </p:spTgt>
                                        </p:tgtEl>
                                        <p:attrNameLst>
                                          <p:attrName>style.visibility</p:attrName>
                                        </p:attrNameLst>
                                      </p:cBhvr>
                                      <p:to>
                                        <p:strVal val="visible"/>
                                      </p:to>
                                    </p:set>
                                    <p:anim calcmode="lin" valueType="num">
                                      <p:cBhvr>
                                        <p:cTn id="23" dur="2000" fill="hold"/>
                                        <p:tgtEl>
                                          <p:spTgt spid="4102">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2000" fill="hold"/>
                                        <p:tgtEl>
                                          <p:spTgt spid="4102">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2000" fill="hold"/>
                                        <p:tgtEl>
                                          <p:spTgt spid="4102">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2000" fill="hold"/>
                                        <p:tgtEl>
                                          <p:spTgt spid="410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10"/>
          <p:cNvPicPr>
            <a:picLocks noChangeAspect="1" noChangeArrowheads="1"/>
          </p:cNvPicPr>
          <p:nvPr/>
        </p:nvPicPr>
        <p:blipFill>
          <a:blip r:embed="rId2"/>
          <a:srcRect/>
          <a:stretch>
            <a:fillRect/>
          </a:stretch>
        </p:blipFill>
        <p:spPr bwMode="auto">
          <a:xfrm>
            <a:off x="2332038" y="0"/>
            <a:ext cx="6811962" cy="6858000"/>
          </a:xfrm>
          <a:prstGeom prst="rect">
            <a:avLst/>
          </a:prstGeom>
          <a:noFill/>
        </p:spPr>
      </p:pic>
      <p:sp>
        <p:nvSpPr>
          <p:cNvPr id="18435" name="Text Box 3"/>
          <p:cNvSpPr txBox="1">
            <a:spLocks noChangeArrowheads="1"/>
          </p:cNvSpPr>
          <p:nvPr/>
        </p:nvSpPr>
        <p:spPr bwMode="auto">
          <a:xfrm>
            <a:off x="-76200" y="2987675"/>
            <a:ext cx="2776538" cy="1061829"/>
          </a:xfrm>
          <a:prstGeom prst="rect">
            <a:avLst/>
          </a:prstGeom>
          <a:noFill/>
          <a:ln w="9525">
            <a:noFill/>
            <a:miter lim="800000"/>
            <a:headEnd/>
            <a:tailEnd/>
          </a:ln>
          <a:effectLst/>
        </p:spPr>
        <p:txBody>
          <a:bodyPr>
            <a:spAutoFit/>
          </a:bodyPr>
          <a:lstStyle/>
          <a:p>
            <a:pPr>
              <a:spcBef>
                <a:spcPct val="50000"/>
              </a:spcBef>
            </a:pPr>
            <a:r>
              <a:rPr lang="pt-BR" b="1" dirty="0" smtClean="0">
                <a:solidFill>
                  <a:schemeClr val="bg1"/>
                </a:solidFill>
              </a:rPr>
              <a:t>EARTH</a:t>
            </a:r>
            <a:endParaRPr lang="pt-BR" b="1" dirty="0">
              <a:solidFill>
                <a:schemeClr val="bg1"/>
              </a:solidFill>
            </a:endParaRPr>
          </a:p>
          <a:p>
            <a:pPr>
              <a:spcBef>
                <a:spcPct val="50000"/>
              </a:spcBef>
            </a:pPr>
            <a:r>
              <a:rPr lang="pt-BR" b="1" dirty="0">
                <a:solidFill>
                  <a:schemeClr val="bg1"/>
                </a:solidFill>
              </a:rPr>
              <a:t>10000 kilometer = 6,213 miles</a:t>
            </a:r>
          </a:p>
        </p:txBody>
      </p:sp>
      <p:sp>
        <p:nvSpPr>
          <p:cNvPr id="18436" name="Text Box 4"/>
          <p:cNvSpPr txBox="1">
            <a:spLocks noChangeArrowheads="1"/>
          </p:cNvSpPr>
          <p:nvPr/>
        </p:nvSpPr>
        <p:spPr bwMode="auto">
          <a:xfrm>
            <a:off x="195263" y="381000"/>
            <a:ext cx="2124075" cy="2408238"/>
          </a:xfrm>
          <a:prstGeom prst="rect">
            <a:avLst/>
          </a:prstGeom>
          <a:noFill/>
          <a:ln w="9525">
            <a:noFill/>
            <a:miter lim="800000"/>
            <a:headEnd/>
            <a:tailEnd/>
          </a:ln>
          <a:effectLst/>
        </p:spPr>
        <p:txBody>
          <a:bodyPr wrap="none">
            <a:spAutoFit/>
          </a:bodyPr>
          <a:lstStyle/>
          <a:p>
            <a:pPr algn="ctr"/>
            <a:r>
              <a:rPr lang="pt-BR" sz="8800" b="1">
                <a:solidFill>
                  <a:srgbClr val="FF3300"/>
                </a:solidFill>
              </a:rPr>
              <a:t>10</a:t>
            </a:r>
            <a:r>
              <a:rPr lang="pt-BR" sz="8800" b="1" baseline="30000">
                <a:solidFill>
                  <a:srgbClr val="FF3300"/>
                </a:solidFill>
              </a:rPr>
              <a:t>7</a:t>
            </a:r>
            <a:endParaRPr lang="pt-BR" sz="8800" b="1">
              <a:solidFill>
                <a:srgbClr val="FF3300"/>
              </a:solidFill>
            </a:endParaRPr>
          </a:p>
          <a:p>
            <a:pPr algn="ctr"/>
            <a:r>
              <a:rPr lang="pt-BR" sz="3200" b="1">
                <a:solidFill>
                  <a:srgbClr val="FF3300"/>
                </a:solidFill>
              </a:rPr>
              <a:t>10,000 km</a:t>
            </a:r>
          </a:p>
          <a:p>
            <a:pPr algn="ctr"/>
            <a:endParaRPr lang="pt-BR" sz="3200" b="1">
              <a:solidFill>
                <a:srgbClr val="FF3300"/>
              </a:solidFill>
            </a:endParaRPr>
          </a:p>
        </p:txBody>
      </p:sp>
    </p:spTree>
  </p:cSld>
  <p:clrMapOvr>
    <a:masterClrMapping/>
  </p:clrMapOvr>
  <p:transition spd="med" advTm="10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p:cTn id="7" dur="2000" fill="hold"/>
                                        <p:tgtEl>
                                          <p:spTgt spid="18436"/>
                                        </p:tgtEl>
                                        <p:attrNameLst>
                                          <p:attrName>ppt_w</p:attrName>
                                        </p:attrNameLst>
                                      </p:cBhvr>
                                      <p:tavLst>
                                        <p:tav tm="0">
                                          <p:val>
                                            <p:fltVal val="0"/>
                                          </p:val>
                                        </p:tav>
                                        <p:tav tm="100000">
                                          <p:val>
                                            <p:strVal val="#ppt_w"/>
                                          </p:val>
                                        </p:tav>
                                      </p:tavLst>
                                    </p:anim>
                                    <p:anim calcmode="lin" valueType="num">
                                      <p:cBhvr>
                                        <p:cTn id="8" dur="2000" fill="hold"/>
                                        <p:tgtEl>
                                          <p:spTgt spid="18436"/>
                                        </p:tgtEl>
                                        <p:attrNameLst>
                                          <p:attrName>ppt_h</p:attrName>
                                        </p:attrNameLst>
                                      </p:cBhvr>
                                      <p:tavLst>
                                        <p:tav tm="0">
                                          <p:val>
                                            <p:fltVal val="0"/>
                                          </p:val>
                                        </p:tav>
                                        <p:tav tm="100000">
                                          <p:val>
                                            <p:strVal val="#ppt_h"/>
                                          </p:val>
                                        </p:tav>
                                      </p:tavLst>
                                    </p:anim>
                                    <p:anim calcmode="lin" valueType="num">
                                      <p:cBhvr>
                                        <p:cTn id="9" dur="2000" fill="hold"/>
                                        <p:tgtEl>
                                          <p:spTgt spid="18436"/>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843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8435"/>
                                        </p:tgtEl>
                                        <p:attrNameLst>
                                          <p:attrName>style.visibility</p:attrName>
                                        </p:attrNameLst>
                                      </p:cBhvr>
                                      <p:to>
                                        <p:strVal val="visible"/>
                                      </p:to>
                                    </p:set>
                                    <p:animEffect transition="in" filter="checkerboard(across)">
                                      <p:cBhvr>
                                        <p:cTn id="15" dur="3000"/>
                                        <p:tgtEl>
                                          <p:spTgt spid="1843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10000"/>
                                  </p:stCondLst>
                                  <p:childTnLst>
                                    <p:set>
                                      <p:cBhvr>
                                        <p:cTn id="19" dur="1" fill="hold">
                                          <p:stCondLst>
                                            <p:cond delay="0"/>
                                          </p:stCondLst>
                                        </p:cTn>
                                        <p:tgtEl>
                                          <p:spTgt spid="184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utoUpdateAnimBg="0"/>
      <p:bldP spid="18435" grpId="1"/>
      <p:bldP spid="18436"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100"/>
          <p:cNvPicPr>
            <a:picLocks noChangeAspect="1" noChangeArrowheads="1"/>
          </p:cNvPicPr>
          <p:nvPr/>
        </p:nvPicPr>
        <p:blipFill>
          <a:blip r:embed="rId2"/>
          <a:srcRect/>
          <a:stretch>
            <a:fillRect/>
          </a:stretch>
        </p:blipFill>
        <p:spPr bwMode="auto">
          <a:xfrm>
            <a:off x="2286000" y="0"/>
            <a:ext cx="6858000" cy="6858000"/>
          </a:xfrm>
          <a:prstGeom prst="rect">
            <a:avLst/>
          </a:prstGeom>
          <a:noFill/>
        </p:spPr>
      </p:pic>
      <p:sp>
        <p:nvSpPr>
          <p:cNvPr id="17412" name="Text Box 4"/>
          <p:cNvSpPr txBox="1">
            <a:spLocks noChangeArrowheads="1"/>
          </p:cNvSpPr>
          <p:nvPr/>
        </p:nvSpPr>
        <p:spPr bwMode="auto">
          <a:xfrm>
            <a:off x="250825" y="2636838"/>
            <a:ext cx="2017713" cy="2830512"/>
          </a:xfrm>
          <a:prstGeom prst="rect">
            <a:avLst/>
          </a:prstGeom>
          <a:noFill/>
          <a:ln w="9525">
            <a:noFill/>
            <a:miter lim="800000"/>
            <a:headEnd/>
            <a:tailEnd/>
          </a:ln>
          <a:effectLst/>
        </p:spPr>
        <p:txBody>
          <a:bodyPr>
            <a:spAutoFit/>
          </a:bodyPr>
          <a:lstStyle/>
          <a:p>
            <a:pPr>
              <a:spcBef>
                <a:spcPct val="50000"/>
              </a:spcBef>
            </a:pPr>
            <a:r>
              <a:rPr lang="pt-BR" b="1">
                <a:solidFill>
                  <a:schemeClr val="bg1"/>
                </a:solidFill>
              </a:rPr>
              <a:t>The Earth starts looking small...</a:t>
            </a:r>
          </a:p>
          <a:p>
            <a:pPr>
              <a:spcBef>
                <a:spcPct val="50000"/>
              </a:spcBef>
            </a:pPr>
            <a:r>
              <a:rPr lang="pt-BR" b="1">
                <a:solidFill>
                  <a:schemeClr val="bg1"/>
                </a:solidFill>
              </a:rPr>
              <a:t>10000 kilometer = 62,137 miles </a:t>
            </a:r>
          </a:p>
        </p:txBody>
      </p:sp>
      <p:sp>
        <p:nvSpPr>
          <p:cNvPr id="17413" name="Text Box 5"/>
          <p:cNvSpPr txBox="1">
            <a:spLocks noChangeArrowheads="1"/>
          </p:cNvSpPr>
          <p:nvPr/>
        </p:nvSpPr>
        <p:spPr bwMode="auto">
          <a:xfrm>
            <a:off x="131763" y="14288"/>
            <a:ext cx="2897187" cy="2043112"/>
          </a:xfrm>
          <a:prstGeom prst="rect">
            <a:avLst/>
          </a:prstGeom>
          <a:noFill/>
          <a:ln w="9525">
            <a:noFill/>
            <a:miter lim="800000"/>
            <a:headEnd/>
            <a:tailEnd/>
          </a:ln>
          <a:effectLst/>
        </p:spPr>
        <p:txBody>
          <a:bodyPr wrap="none">
            <a:spAutoFit/>
          </a:bodyPr>
          <a:lstStyle/>
          <a:p>
            <a:pPr algn="ctr"/>
            <a:r>
              <a:rPr lang="pt-BR" sz="8800" b="1">
                <a:solidFill>
                  <a:srgbClr val="FF3300"/>
                </a:solidFill>
              </a:rPr>
              <a:t>10</a:t>
            </a:r>
            <a:r>
              <a:rPr lang="pt-BR" sz="8800" b="1" baseline="30000">
                <a:solidFill>
                  <a:srgbClr val="FF3300"/>
                </a:solidFill>
              </a:rPr>
              <a:t>8</a:t>
            </a:r>
            <a:endParaRPr lang="pt-BR" sz="8800" b="1">
              <a:solidFill>
                <a:srgbClr val="FF3300"/>
              </a:solidFill>
            </a:endParaRPr>
          </a:p>
          <a:p>
            <a:pPr algn="ctr"/>
            <a:r>
              <a:rPr lang="pt-BR" sz="4000" b="1">
                <a:solidFill>
                  <a:srgbClr val="FF3300"/>
                </a:solidFill>
              </a:rPr>
              <a:t>100,000 km</a:t>
            </a:r>
          </a:p>
        </p:txBody>
      </p:sp>
    </p:spTree>
  </p:cSld>
  <p:clrMapOvr>
    <a:masterClrMapping/>
  </p:clrMapOvr>
  <p:transition spd="med" advTm="8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 calcmode="lin" valueType="num">
                                      <p:cBhvr>
                                        <p:cTn id="7" dur="2000" fill="hold"/>
                                        <p:tgtEl>
                                          <p:spTgt spid="17413"/>
                                        </p:tgtEl>
                                        <p:attrNameLst>
                                          <p:attrName>ppt_w</p:attrName>
                                        </p:attrNameLst>
                                      </p:cBhvr>
                                      <p:tavLst>
                                        <p:tav tm="0">
                                          <p:val>
                                            <p:fltVal val="0"/>
                                          </p:val>
                                        </p:tav>
                                        <p:tav tm="100000">
                                          <p:val>
                                            <p:strVal val="#ppt_w"/>
                                          </p:val>
                                        </p:tav>
                                      </p:tavLst>
                                    </p:anim>
                                    <p:anim calcmode="lin" valueType="num">
                                      <p:cBhvr>
                                        <p:cTn id="8" dur="2000" fill="hold"/>
                                        <p:tgtEl>
                                          <p:spTgt spid="17413"/>
                                        </p:tgtEl>
                                        <p:attrNameLst>
                                          <p:attrName>ppt_h</p:attrName>
                                        </p:attrNameLst>
                                      </p:cBhvr>
                                      <p:tavLst>
                                        <p:tav tm="0">
                                          <p:val>
                                            <p:fltVal val="0"/>
                                          </p:val>
                                        </p:tav>
                                        <p:tav tm="100000">
                                          <p:val>
                                            <p:strVal val="#ppt_h"/>
                                          </p:val>
                                        </p:tav>
                                      </p:tavLst>
                                    </p:anim>
                                    <p:anim calcmode="lin" valueType="num">
                                      <p:cBhvr>
                                        <p:cTn id="9" dur="2000" fill="hold"/>
                                        <p:tgtEl>
                                          <p:spTgt spid="17413"/>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741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7412"/>
                                        </p:tgtEl>
                                        <p:attrNameLst>
                                          <p:attrName>style.visibility</p:attrName>
                                        </p:attrNameLst>
                                      </p:cBhvr>
                                      <p:to>
                                        <p:strVal val="visible"/>
                                      </p:to>
                                    </p:set>
                                    <p:animEffect transition="in" filter="checkerboard(across)">
                                      <p:cBhvr>
                                        <p:cTn id="15" dur="2000"/>
                                        <p:tgtEl>
                                          <p:spTgt spid="1741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10000"/>
                                  </p:stCondLst>
                                  <p:childTnLst>
                                    <p:set>
                                      <p:cBhvr>
                                        <p:cTn id="19" dur="1" fill="hold">
                                          <p:stCondLst>
                                            <p:cond delay="0"/>
                                          </p:stCondLst>
                                        </p:cTn>
                                        <p:tgtEl>
                                          <p:spTgt spid="17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utoUpdateAnimBg="0"/>
      <p:bldP spid="17412" grpId="1"/>
      <p:bldP spid="1741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1 milion kilometers (10^^9 m)"/>
          <p:cNvPicPr>
            <a:picLocks noChangeAspect="1" noChangeArrowheads="1"/>
          </p:cNvPicPr>
          <p:nvPr/>
        </p:nvPicPr>
        <p:blipFill>
          <a:blip r:embed="rId2"/>
          <a:srcRect/>
          <a:stretch>
            <a:fillRect/>
          </a:stretch>
        </p:blipFill>
        <p:spPr bwMode="auto">
          <a:xfrm>
            <a:off x="2332038" y="0"/>
            <a:ext cx="6811962" cy="6858000"/>
          </a:xfrm>
          <a:prstGeom prst="rect">
            <a:avLst/>
          </a:prstGeom>
          <a:noFill/>
        </p:spPr>
      </p:pic>
      <p:sp>
        <p:nvSpPr>
          <p:cNvPr id="16387" name="Text Box 3"/>
          <p:cNvSpPr txBox="1">
            <a:spLocks noChangeArrowheads="1"/>
          </p:cNvSpPr>
          <p:nvPr/>
        </p:nvSpPr>
        <p:spPr bwMode="auto">
          <a:xfrm>
            <a:off x="0" y="2708275"/>
            <a:ext cx="2209800" cy="2830513"/>
          </a:xfrm>
          <a:prstGeom prst="rect">
            <a:avLst/>
          </a:prstGeom>
          <a:noFill/>
          <a:ln w="9525">
            <a:noFill/>
            <a:miter lim="800000"/>
            <a:headEnd/>
            <a:tailEnd/>
          </a:ln>
          <a:effectLst/>
        </p:spPr>
        <p:txBody>
          <a:bodyPr>
            <a:spAutoFit/>
          </a:bodyPr>
          <a:lstStyle/>
          <a:p>
            <a:pPr>
              <a:spcBef>
                <a:spcPct val="50000"/>
              </a:spcBef>
            </a:pPr>
            <a:r>
              <a:rPr lang="pt-BR" b="1">
                <a:solidFill>
                  <a:schemeClr val="bg1"/>
                </a:solidFill>
              </a:rPr>
              <a:t>The Earth and the Moon’s órbit in white.... </a:t>
            </a:r>
          </a:p>
          <a:p>
            <a:pPr>
              <a:spcBef>
                <a:spcPct val="50000"/>
              </a:spcBef>
            </a:pPr>
            <a:r>
              <a:rPr lang="pt-BR" b="1">
                <a:solidFill>
                  <a:schemeClr val="bg1"/>
                </a:solidFill>
              </a:rPr>
              <a:t>1,000,000 kilometer = 621,371 miles</a:t>
            </a:r>
          </a:p>
        </p:txBody>
      </p:sp>
      <p:sp>
        <p:nvSpPr>
          <p:cNvPr id="16388" name="Text Box 4"/>
          <p:cNvSpPr txBox="1">
            <a:spLocks noChangeArrowheads="1"/>
          </p:cNvSpPr>
          <p:nvPr/>
        </p:nvSpPr>
        <p:spPr bwMode="auto">
          <a:xfrm>
            <a:off x="250825" y="212725"/>
            <a:ext cx="4105275" cy="1920875"/>
          </a:xfrm>
          <a:prstGeom prst="rect">
            <a:avLst/>
          </a:prstGeom>
          <a:noFill/>
          <a:ln w="9525">
            <a:noFill/>
            <a:miter lim="800000"/>
            <a:headEnd/>
            <a:tailEnd/>
          </a:ln>
          <a:effectLst/>
        </p:spPr>
        <p:txBody>
          <a:bodyPr>
            <a:spAutoFit/>
          </a:bodyPr>
          <a:lstStyle/>
          <a:p>
            <a:pPr algn="ctr"/>
            <a:r>
              <a:rPr lang="pt-BR" sz="8800" b="1">
                <a:solidFill>
                  <a:srgbClr val="FF3300"/>
                </a:solidFill>
              </a:rPr>
              <a:t>10</a:t>
            </a:r>
            <a:r>
              <a:rPr lang="pt-BR" sz="8800" b="1" baseline="30000">
                <a:solidFill>
                  <a:srgbClr val="FF3300"/>
                </a:solidFill>
              </a:rPr>
              <a:t>9</a:t>
            </a:r>
            <a:endParaRPr lang="pt-BR" sz="8800" b="1">
              <a:solidFill>
                <a:srgbClr val="FF3300"/>
              </a:solidFill>
            </a:endParaRPr>
          </a:p>
          <a:p>
            <a:pPr algn="ctr"/>
            <a:r>
              <a:rPr lang="pt-BR" sz="3200" b="1">
                <a:solidFill>
                  <a:srgbClr val="FF3300"/>
                </a:solidFill>
              </a:rPr>
              <a:t>1 Millión km</a:t>
            </a:r>
          </a:p>
        </p:txBody>
      </p:sp>
    </p:spTree>
  </p:cSld>
  <p:clrMapOvr>
    <a:masterClrMapping/>
  </p:clrMapOvr>
  <p:transition spd="med" advTm="10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p:cTn id="7" dur="2000" fill="hold"/>
                                        <p:tgtEl>
                                          <p:spTgt spid="16388"/>
                                        </p:tgtEl>
                                        <p:attrNameLst>
                                          <p:attrName>ppt_w</p:attrName>
                                        </p:attrNameLst>
                                      </p:cBhvr>
                                      <p:tavLst>
                                        <p:tav tm="0">
                                          <p:val>
                                            <p:fltVal val="0"/>
                                          </p:val>
                                        </p:tav>
                                        <p:tav tm="100000">
                                          <p:val>
                                            <p:strVal val="#ppt_w"/>
                                          </p:val>
                                        </p:tav>
                                      </p:tavLst>
                                    </p:anim>
                                    <p:anim calcmode="lin" valueType="num">
                                      <p:cBhvr>
                                        <p:cTn id="8" dur="2000" fill="hold"/>
                                        <p:tgtEl>
                                          <p:spTgt spid="16388"/>
                                        </p:tgtEl>
                                        <p:attrNameLst>
                                          <p:attrName>ppt_h</p:attrName>
                                        </p:attrNameLst>
                                      </p:cBhvr>
                                      <p:tavLst>
                                        <p:tav tm="0">
                                          <p:val>
                                            <p:fltVal val="0"/>
                                          </p:val>
                                        </p:tav>
                                        <p:tav tm="100000">
                                          <p:val>
                                            <p:strVal val="#ppt_h"/>
                                          </p:val>
                                        </p:tav>
                                      </p:tavLst>
                                    </p:anim>
                                    <p:anim calcmode="lin" valueType="num">
                                      <p:cBhvr>
                                        <p:cTn id="9" dur="2000" fill="hold"/>
                                        <p:tgtEl>
                                          <p:spTgt spid="16388"/>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638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6387"/>
                                        </p:tgtEl>
                                        <p:attrNameLst>
                                          <p:attrName>style.visibility</p:attrName>
                                        </p:attrNameLst>
                                      </p:cBhvr>
                                      <p:to>
                                        <p:strVal val="visible"/>
                                      </p:to>
                                    </p:set>
                                    <p:animEffect transition="in" filter="checkerboard(across)">
                                      <p:cBhvr>
                                        <p:cTn id="15" dur="2000"/>
                                        <p:tgtEl>
                                          <p:spTgt spid="1638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10500"/>
                                  </p:stCondLst>
                                  <p:childTnLst>
                                    <p:set>
                                      <p:cBhvr>
                                        <p:cTn id="19" dur="1" fill="hold">
                                          <p:stCondLst>
                                            <p:cond delay="0"/>
                                          </p:stCondLst>
                                        </p:cTn>
                                        <p:tgtEl>
                                          <p:spTgt spid="163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utoUpdateAnimBg="0"/>
      <p:bldP spid="16387" grpId="1"/>
      <p:bldP spid="1638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10 milion kilometers (10^^10 m)"/>
          <p:cNvPicPr>
            <a:picLocks noChangeAspect="1" noChangeArrowheads="1"/>
          </p:cNvPicPr>
          <p:nvPr/>
        </p:nvPicPr>
        <p:blipFill>
          <a:blip r:embed="rId2"/>
          <a:srcRect/>
          <a:stretch>
            <a:fillRect/>
          </a:stretch>
        </p:blipFill>
        <p:spPr bwMode="auto">
          <a:xfrm>
            <a:off x="2376488" y="0"/>
            <a:ext cx="6767512" cy="6858000"/>
          </a:xfrm>
          <a:prstGeom prst="rect">
            <a:avLst/>
          </a:prstGeom>
          <a:noFill/>
        </p:spPr>
      </p:pic>
      <p:sp>
        <p:nvSpPr>
          <p:cNvPr id="15363" name="Text Box 3"/>
          <p:cNvSpPr txBox="1">
            <a:spLocks noChangeArrowheads="1"/>
          </p:cNvSpPr>
          <p:nvPr/>
        </p:nvSpPr>
        <p:spPr bwMode="auto">
          <a:xfrm>
            <a:off x="0" y="2852738"/>
            <a:ext cx="2627313" cy="2465387"/>
          </a:xfrm>
          <a:prstGeom prst="rect">
            <a:avLst/>
          </a:prstGeom>
          <a:noFill/>
          <a:ln w="9525">
            <a:noFill/>
            <a:miter lim="800000"/>
            <a:headEnd/>
            <a:tailEnd/>
          </a:ln>
          <a:effectLst/>
        </p:spPr>
        <p:txBody>
          <a:bodyPr>
            <a:spAutoFit/>
          </a:bodyPr>
          <a:lstStyle/>
          <a:p>
            <a:pPr>
              <a:spcBef>
                <a:spcPct val="50000"/>
              </a:spcBef>
            </a:pPr>
            <a:r>
              <a:rPr lang="pt-BR" b="1">
                <a:solidFill>
                  <a:schemeClr val="bg1"/>
                </a:solidFill>
              </a:rPr>
              <a:t>Part of the Earth’s Orbit in blue</a:t>
            </a:r>
          </a:p>
          <a:p>
            <a:pPr>
              <a:spcBef>
                <a:spcPct val="50000"/>
              </a:spcBef>
            </a:pPr>
            <a:r>
              <a:rPr lang="pt-BR" b="1">
                <a:solidFill>
                  <a:schemeClr val="bg1"/>
                </a:solidFill>
              </a:rPr>
              <a:t>10,000,000 kilometer = 6,213,711 miles</a:t>
            </a:r>
          </a:p>
        </p:txBody>
      </p:sp>
      <p:sp>
        <p:nvSpPr>
          <p:cNvPr id="15364" name="Text Box 4"/>
          <p:cNvSpPr txBox="1">
            <a:spLocks noChangeArrowheads="1"/>
          </p:cNvSpPr>
          <p:nvPr/>
        </p:nvSpPr>
        <p:spPr bwMode="auto">
          <a:xfrm>
            <a:off x="442913" y="26988"/>
            <a:ext cx="2732087" cy="1920875"/>
          </a:xfrm>
          <a:prstGeom prst="rect">
            <a:avLst/>
          </a:prstGeom>
          <a:noFill/>
          <a:ln w="9525">
            <a:noFill/>
            <a:miter lim="800000"/>
            <a:headEnd/>
            <a:tailEnd/>
          </a:ln>
          <a:effectLst/>
        </p:spPr>
        <p:txBody>
          <a:bodyPr wrap="none">
            <a:spAutoFit/>
          </a:bodyPr>
          <a:lstStyle/>
          <a:p>
            <a:pPr algn="ctr"/>
            <a:r>
              <a:rPr lang="pt-BR" sz="8800" b="1">
                <a:solidFill>
                  <a:srgbClr val="FF3300"/>
                </a:solidFill>
              </a:rPr>
              <a:t>10</a:t>
            </a:r>
            <a:r>
              <a:rPr lang="pt-BR" sz="8800" b="1" baseline="30000">
                <a:solidFill>
                  <a:srgbClr val="FF3300"/>
                </a:solidFill>
              </a:rPr>
              <a:t>10 </a:t>
            </a:r>
            <a:endParaRPr lang="pt-BR" sz="8800" b="1">
              <a:solidFill>
                <a:srgbClr val="FF3300"/>
              </a:solidFill>
            </a:endParaRPr>
          </a:p>
          <a:p>
            <a:pPr algn="ctr"/>
            <a:r>
              <a:rPr lang="pt-BR" sz="3200" b="1">
                <a:solidFill>
                  <a:srgbClr val="FF3300"/>
                </a:solidFill>
              </a:rPr>
              <a:t>10 Million km</a:t>
            </a:r>
          </a:p>
        </p:txBody>
      </p:sp>
    </p:spTree>
  </p:cSld>
  <p:clrMapOvr>
    <a:masterClrMapping/>
  </p:clrMapOvr>
  <p:transition spd="med" advTm="10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p:cTn id="7" dur="2000" fill="hold"/>
                                        <p:tgtEl>
                                          <p:spTgt spid="15364"/>
                                        </p:tgtEl>
                                        <p:attrNameLst>
                                          <p:attrName>ppt_w</p:attrName>
                                        </p:attrNameLst>
                                      </p:cBhvr>
                                      <p:tavLst>
                                        <p:tav tm="0">
                                          <p:val>
                                            <p:fltVal val="0"/>
                                          </p:val>
                                        </p:tav>
                                        <p:tav tm="100000">
                                          <p:val>
                                            <p:strVal val="#ppt_w"/>
                                          </p:val>
                                        </p:tav>
                                      </p:tavLst>
                                    </p:anim>
                                    <p:anim calcmode="lin" valueType="num">
                                      <p:cBhvr>
                                        <p:cTn id="8" dur="2000" fill="hold"/>
                                        <p:tgtEl>
                                          <p:spTgt spid="15364"/>
                                        </p:tgtEl>
                                        <p:attrNameLst>
                                          <p:attrName>ppt_h</p:attrName>
                                        </p:attrNameLst>
                                      </p:cBhvr>
                                      <p:tavLst>
                                        <p:tav tm="0">
                                          <p:val>
                                            <p:fltVal val="0"/>
                                          </p:val>
                                        </p:tav>
                                        <p:tav tm="100000">
                                          <p:val>
                                            <p:strVal val="#ppt_h"/>
                                          </p:val>
                                        </p:tav>
                                      </p:tavLst>
                                    </p:anim>
                                    <p:anim calcmode="lin" valueType="num">
                                      <p:cBhvr>
                                        <p:cTn id="9" dur="2000" fill="hold"/>
                                        <p:tgtEl>
                                          <p:spTgt spid="15364"/>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536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5363"/>
                                        </p:tgtEl>
                                        <p:attrNameLst>
                                          <p:attrName>style.visibility</p:attrName>
                                        </p:attrNameLst>
                                      </p:cBhvr>
                                      <p:to>
                                        <p:strVal val="visible"/>
                                      </p:to>
                                    </p:set>
                                    <p:animEffect transition="in" filter="checkerboard(across)">
                                      <p:cBhvr>
                                        <p:cTn id="15" dur="2000"/>
                                        <p:tgtEl>
                                          <p:spTgt spid="1536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9000"/>
                                  </p:stCondLst>
                                  <p:childTnLst>
                                    <p:set>
                                      <p:cBhvr>
                                        <p:cTn id="19" dur="1" fill="hold">
                                          <p:stCondLst>
                                            <p:cond delay="0"/>
                                          </p:stCondLst>
                                        </p:cTn>
                                        <p:tgtEl>
                                          <p:spTgt spid="15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utoUpdateAnimBg="0"/>
      <p:bldP spid="15363" grpId="1"/>
      <p:bldP spid="1536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100 milion kilometers (10^^11 m)"/>
          <p:cNvPicPr>
            <a:picLocks noChangeAspect="1" noChangeArrowheads="1"/>
          </p:cNvPicPr>
          <p:nvPr/>
        </p:nvPicPr>
        <p:blipFill>
          <a:blip r:embed="rId2"/>
          <a:srcRect/>
          <a:stretch>
            <a:fillRect/>
          </a:stretch>
        </p:blipFill>
        <p:spPr bwMode="auto">
          <a:xfrm>
            <a:off x="1447800" y="0"/>
            <a:ext cx="7696200" cy="6940550"/>
          </a:xfrm>
          <a:prstGeom prst="rect">
            <a:avLst/>
          </a:prstGeom>
          <a:noFill/>
        </p:spPr>
      </p:pic>
      <p:sp>
        <p:nvSpPr>
          <p:cNvPr id="14341" name="Text Box 5"/>
          <p:cNvSpPr txBox="1">
            <a:spLocks noChangeArrowheads="1"/>
          </p:cNvSpPr>
          <p:nvPr/>
        </p:nvSpPr>
        <p:spPr bwMode="auto">
          <a:xfrm>
            <a:off x="642938" y="223838"/>
            <a:ext cx="2789237" cy="2317750"/>
          </a:xfrm>
          <a:prstGeom prst="rect">
            <a:avLst/>
          </a:prstGeom>
          <a:noFill/>
          <a:ln w="9525">
            <a:noFill/>
            <a:miter lim="800000"/>
            <a:headEnd/>
            <a:tailEnd/>
          </a:ln>
          <a:effectLst/>
        </p:spPr>
        <p:txBody>
          <a:bodyPr wrap="none">
            <a:spAutoFit/>
          </a:bodyPr>
          <a:lstStyle/>
          <a:p>
            <a:pPr algn="ctr"/>
            <a:r>
              <a:rPr lang="pt-BR" sz="8800" b="1">
                <a:solidFill>
                  <a:srgbClr val="FF3300"/>
                </a:solidFill>
              </a:rPr>
              <a:t>10</a:t>
            </a:r>
            <a:r>
              <a:rPr lang="pt-BR" sz="8800" b="1" baseline="30000">
                <a:solidFill>
                  <a:srgbClr val="FF3300"/>
                </a:solidFill>
              </a:rPr>
              <a:t>11</a:t>
            </a:r>
            <a:endParaRPr lang="pt-BR" sz="8800" b="1">
              <a:solidFill>
                <a:srgbClr val="FF3300"/>
              </a:solidFill>
            </a:endParaRPr>
          </a:p>
          <a:p>
            <a:pPr algn="ctr"/>
            <a:r>
              <a:rPr lang="pt-BR" sz="3000" b="1">
                <a:solidFill>
                  <a:srgbClr val="FF3300"/>
                </a:solidFill>
              </a:rPr>
              <a:t>100 Million km</a:t>
            </a:r>
          </a:p>
          <a:p>
            <a:pPr algn="ctr"/>
            <a:endParaRPr lang="pt-BR" sz="2800" b="1">
              <a:solidFill>
                <a:srgbClr val="FF3300"/>
              </a:solidFill>
            </a:endParaRPr>
          </a:p>
        </p:txBody>
      </p:sp>
      <p:sp>
        <p:nvSpPr>
          <p:cNvPr id="14339" name="Text Box 3"/>
          <p:cNvSpPr txBox="1">
            <a:spLocks noChangeArrowheads="1"/>
          </p:cNvSpPr>
          <p:nvPr/>
        </p:nvSpPr>
        <p:spPr bwMode="auto">
          <a:xfrm>
            <a:off x="0" y="3213100"/>
            <a:ext cx="2362200" cy="2830513"/>
          </a:xfrm>
          <a:prstGeom prst="rect">
            <a:avLst/>
          </a:prstGeom>
          <a:noFill/>
          <a:ln w="9525">
            <a:noFill/>
            <a:miter lim="800000"/>
            <a:headEnd/>
            <a:tailEnd/>
          </a:ln>
          <a:effectLst/>
        </p:spPr>
        <p:txBody>
          <a:bodyPr>
            <a:spAutoFit/>
          </a:bodyPr>
          <a:lstStyle/>
          <a:p>
            <a:pPr>
              <a:spcBef>
                <a:spcPct val="50000"/>
              </a:spcBef>
            </a:pPr>
            <a:r>
              <a:rPr lang="pt-BR" b="1">
                <a:solidFill>
                  <a:schemeClr val="bg1"/>
                </a:solidFill>
              </a:rPr>
              <a:t>Órbits of: Venus and </a:t>
            </a:r>
            <a:br>
              <a:rPr lang="pt-BR" b="1">
                <a:solidFill>
                  <a:schemeClr val="bg1"/>
                </a:solidFill>
              </a:rPr>
            </a:br>
            <a:r>
              <a:rPr lang="pt-BR" b="1">
                <a:solidFill>
                  <a:schemeClr val="bg1"/>
                </a:solidFill>
              </a:rPr>
              <a:t>Earth... </a:t>
            </a:r>
          </a:p>
          <a:p>
            <a:pPr>
              <a:spcBef>
                <a:spcPct val="50000"/>
              </a:spcBef>
            </a:pPr>
            <a:r>
              <a:rPr lang="pt-BR" b="1">
                <a:solidFill>
                  <a:schemeClr val="bg1"/>
                </a:solidFill>
              </a:rPr>
              <a:t>100000000 kilometer = 62,137,119 miles</a:t>
            </a:r>
          </a:p>
        </p:txBody>
      </p:sp>
    </p:spTree>
  </p:cSld>
  <p:clrMapOvr>
    <a:masterClrMapping/>
  </p:clrMapOvr>
  <p:transition spd="med" advTm="10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p:cTn id="7" dur="2000" fill="hold"/>
                                        <p:tgtEl>
                                          <p:spTgt spid="14341"/>
                                        </p:tgtEl>
                                        <p:attrNameLst>
                                          <p:attrName>ppt_w</p:attrName>
                                        </p:attrNameLst>
                                      </p:cBhvr>
                                      <p:tavLst>
                                        <p:tav tm="0">
                                          <p:val>
                                            <p:fltVal val="0"/>
                                          </p:val>
                                        </p:tav>
                                        <p:tav tm="100000">
                                          <p:val>
                                            <p:strVal val="#ppt_w"/>
                                          </p:val>
                                        </p:tav>
                                      </p:tavLst>
                                    </p:anim>
                                    <p:anim calcmode="lin" valueType="num">
                                      <p:cBhvr>
                                        <p:cTn id="8" dur="2000" fill="hold"/>
                                        <p:tgtEl>
                                          <p:spTgt spid="14341"/>
                                        </p:tgtEl>
                                        <p:attrNameLst>
                                          <p:attrName>ppt_h</p:attrName>
                                        </p:attrNameLst>
                                      </p:cBhvr>
                                      <p:tavLst>
                                        <p:tav tm="0">
                                          <p:val>
                                            <p:fltVal val="0"/>
                                          </p:val>
                                        </p:tav>
                                        <p:tav tm="100000">
                                          <p:val>
                                            <p:strVal val="#ppt_h"/>
                                          </p:val>
                                        </p:tav>
                                      </p:tavLst>
                                    </p:anim>
                                    <p:anim calcmode="lin" valueType="num">
                                      <p:cBhvr>
                                        <p:cTn id="9" dur="2000" fill="hold"/>
                                        <p:tgtEl>
                                          <p:spTgt spid="14341"/>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434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4339"/>
                                        </p:tgtEl>
                                        <p:attrNameLst>
                                          <p:attrName>style.visibility</p:attrName>
                                        </p:attrNameLst>
                                      </p:cBhvr>
                                      <p:to>
                                        <p:strVal val="visible"/>
                                      </p:to>
                                    </p:set>
                                    <p:animEffect transition="in" filter="checkerboard(across)">
                                      <p:cBhvr>
                                        <p:cTn id="15" dur="2000"/>
                                        <p:tgtEl>
                                          <p:spTgt spid="1433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9500"/>
                                  </p:stCondLst>
                                  <p:childTnLst>
                                    <p:set>
                                      <p:cBhvr>
                                        <p:cTn id="19" dur="1" fill="hold">
                                          <p:stCondLst>
                                            <p:cond delay="0"/>
                                          </p:stCondLst>
                                        </p:cTn>
                                        <p:tgtEl>
                                          <p:spTgt spid="14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utoUpdateAnimBg="0"/>
      <p:bldP spid="14339" grpId="0" autoUpdateAnimBg="0"/>
      <p:bldP spid="14339"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 bilion kilometers (10^^12 m)"/>
          <p:cNvPicPr>
            <a:picLocks noChangeAspect="1" noChangeArrowheads="1"/>
          </p:cNvPicPr>
          <p:nvPr/>
        </p:nvPicPr>
        <p:blipFill>
          <a:blip r:embed="rId2"/>
          <a:srcRect/>
          <a:stretch>
            <a:fillRect/>
          </a:stretch>
        </p:blipFill>
        <p:spPr bwMode="auto">
          <a:xfrm>
            <a:off x="2209800" y="0"/>
            <a:ext cx="6934200" cy="6910388"/>
          </a:xfrm>
          <a:prstGeom prst="rect">
            <a:avLst/>
          </a:prstGeom>
          <a:noFill/>
          <a:ln w="9525">
            <a:noFill/>
            <a:miter lim="800000"/>
            <a:headEnd/>
            <a:tailEnd/>
          </a:ln>
        </p:spPr>
      </p:pic>
      <p:sp>
        <p:nvSpPr>
          <p:cNvPr id="13315" name="Text Box 3"/>
          <p:cNvSpPr txBox="1">
            <a:spLocks noChangeArrowheads="1"/>
          </p:cNvSpPr>
          <p:nvPr/>
        </p:nvSpPr>
        <p:spPr bwMode="auto">
          <a:xfrm>
            <a:off x="-76200" y="2867025"/>
            <a:ext cx="2514600" cy="3560763"/>
          </a:xfrm>
          <a:prstGeom prst="rect">
            <a:avLst/>
          </a:prstGeom>
          <a:noFill/>
          <a:ln w="9525">
            <a:noFill/>
            <a:miter lim="800000"/>
            <a:headEnd/>
            <a:tailEnd/>
          </a:ln>
          <a:effectLst/>
        </p:spPr>
        <p:txBody>
          <a:bodyPr>
            <a:spAutoFit/>
          </a:bodyPr>
          <a:lstStyle/>
          <a:p>
            <a:pPr>
              <a:spcBef>
                <a:spcPct val="50000"/>
              </a:spcBef>
            </a:pPr>
            <a:r>
              <a:rPr lang="pt-BR" b="1">
                <a:solidFill>
                  <a:schemeClr val="bg1"/>
                </a:solidFill>
              </a:rPr>
              <a:t>Órbits of: Mercury, Venus, Earth, Mars and Júpiter.</a:t>
            </a:r>
          </a:p>
          <a:p>
            <a:pPr>
              <a:spcBef>
                <a:spcPct val="50000"/>
              </a:spcBef>
            </a:pPr>
            <a:r>
              <a:rPr lang="pt-BR" b="1">
                <a:solidFill>
                  <a:schemeClr val="bg1"/>
                </a:solidFill>
              </a:rPr>
              <a:t>1,000,000,000 kilometer = 621,371,192 miles</a:t>
            </a:r>
          </a:p>
        </p:txBody>
      </p:sp>
      <p:sp>
        <p:nvSpPr>
          <p:cNvPr id="13316" name="Text Box 4"/>
          <p:cNvSpPr txBox="1">
            <a:spLocks noChangeArrowheads="1"/>
          </p:cNvSpPr>
          <p:nvPr/>
        </p:nvSpPr>
        <p:spPr bwMode="auto">
          <a:xfrm>
            <a:off x="323850" y="304800"/>
            <a:ext cx="2462213" cy="1920875"/>
          </a:xfrm>
          <a:prstGeom prst="rect">
            <a:avLst/>
          </a:prstGeom>
          <a:noFill/>
          <a:ln w="9525">
            <a:noFill/>
            <a:miter lim="800000"/>
            <a:headEnd/>
            <a:tailEnd/>
          </a:ln>
          <a:effectLst/>
        </p:spPr>
        <p:txBody>
          <a:bodyPr wrap="none">
            <a:spAutoFit/>
          </a:bodyPr>
          <a:lstStyle/>
          <a:p>
            <a:pPr algn="ctr"/>
            <a:r>
              <a:rPr lang="pt-BR" sz="8800" b="1">
                <a:solidFill>
                  <a:srgbClr val="FF3300"/>
                </a:solidFill>
              </a:rPr>
              <a:t>10</a:t>
            </a:r>
            <a:r>
              <a:rPr lang="pt-BR" sz="8800" b="1" baseline="30000">
                <a:solidFill>
                  <a:srgbClr val="FF3300"/>
                </a:solidFill>
              </a:rPr>
              <a:t>12</a:t>
            </a:r>
            <a:r>
              <a:rPr lang="pt-BR" sz="2800" b="1">
                <a:solidFill>
                  <a:srgbClr val="FF3300"/>
                </a:solidFill>
              </a:rPr>
              <a:t> </a:t>
            </a:r>
          </a:p>
          <a:p>
            <a:pPr algn="ctr"/>
            <a:r>
              <a:rPr lang="pt-BR" sz="3200" b="1">
                <a:solidFill>
                  <a:srgbClr val="FF3300"/>
                </a:solidFill>
              </a:rPr>
              <a:t>1 Billión km</a:t>
            </a:r>
            <a:endParaRPr lang="pt-BR" sz="9600" b="1">
              <a:solidFill>
                <a:srgbClr val="FF3300"/>
              </a:solidFill>
            </a:endParaRPr>
          </a:p>
        </p:txBody>
      </p:sp>
    </p:spTree>
  </p:cSld>
  <p:clrMapOvr>
    <a:masterClrMapping/>
  </p:clrMapOvr>
  <p:transition spd="med" advTm="10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p:cTn id="7" dur="1000" fill="hold"/>
                                        <p:tgtEl>
                                          <p:spTgt spid="13316"/>
                                        </p:tgtEl>
                                        <p:attrNameLst>
                                          <p:attrName>ppt_w</p:attrName>
                                        </p:attrNameLst>
                                      </p:cBhvr>
                                      <p:tavLst>
                                        <p:tav tm="0">
                                          <p:val>
                                            <p:fltVal val="0"/>
                                          </p:val>
                                        </p:tav>
                                        <p:tav tm="100000">
                                          <p:val>
                                            <p:strVal val="#ppt_w"/>
                                          </p:val>
                                        </p:tav>
                                      </p:tavLst>
                                    </p:anim>
                                    <p:anim calcmode="lin" valueType="num">
                                      <p:cBhvr>
                                        <p:cTn id="8" dur="1000" fill="hold"/>
                                        <p:tgtEl>
                                          <p:spTgt spid="13316"/>
                                        </p:tgtEl>
                                        <p:attrNameLst>
                                          <p:attrName>ppt_h</p:attrName>
                                        </p:attrNameLst>
                                      </p:cBhvr>
                                      <p:tavLst>
                                        <p:tav tm="0">
                                          <p:val>
                                            <p:fltVal val="0"/>
                                          </p:val>
                                        </p:tav>
                                        <p:tav tm="100000">
                                          <p:val>
                                            <p:strVal val="#ppt_h"/>
                                          </p:val>
                                        </p:tav>
                                      </p:tavLst>
                                    </p:anim>
                                    <p:anim calcmode="lin" valueType="num">
                                      <p:cBhvr>
                                        <p:cTn id="9" dur="1000" fill="hold"/>
                                        <p:tgtEl>
                                          <p:spTgt spid="1331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3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3315"/>
                                        </p:tgtEl>
                                        <p:attrNameLst>
                                          <p:attrName>style.visibility</p:attrName>
                                        </p:attrNameLst>
                                      </p:cBhvr>
                                      <p:to>
                                        <p:strVal val="visible"/>
                                      </p:to>
                                    </p:set>
                                    <p:animEffect transition="in" filter="checkerboard(across)">
                                      <p:cBhvr>
                                        <p:cTn id="15" dur="500"/>
                                        <p:tgtEl>
                                          <p:spTgt spid="1331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12000"/>
                                  </p:stCondLst>
                                  <p:childTnLst>
                                    <p:set>
                                      <p:cBhvr>
                                        <p:cTn id="19" dur="1" fill="hold">
                                          <p:stCondLst>
                                            <p:cond delay="0"/>
                                          </p:stCondLst>
                                        </p:cTn>
                                        <p:tgtEl>
                                          <p:spTgt spid="13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utoUpdateAnimBg="0"/>
      <p:bldP spid="13315" grpId="1"/>
      <p:bldP spid="13316"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10 bilion kilometers (10^^13 m)"/>
          <p:cNvPicPr>
            <a:picLocks noChangeAspect="1" noChangeArrowheads="1"/>
          </p:cNvPicPr>
          <p:nvPr/>
        </p:nvPicPr>
        <p:blipFill>
          <a:blip r:embed="rId2"/>
          <a:srcRect/>
          <a:stretch>
            <a:fillRect/>
          </a:stretch>
        </p:blipFill>
        <p:spPr bwMode="auto">
          <a:xfrm>
            <a:off x="2286000" y="22225"/>
            <a:ext cx="6858000" cy="6835775"/>
          </a:xfrm>
          <a:prstGeom prst="rect">
            <a:avLst/>
          </a:prstGeom>
          <a:noFill/>
          <a:ln w="9525">
            <a:noFill/>
            <a:miter lim="800000"/>
            <a:headEnd/>
            <a:tailEnd/>
          </a:ln>
        </p:spPr>
      </p:pic>
      <p:sp>
        <p:nvSpPr>
          <p:cNvPr id="12291" name="Text Box 3"/>
          <p:cNvSpPr txBox="1">
            <a:spLocks noChangeArrowheads="1"/>
          </p:cNvSpPr>
          <p:nvPr/>
        </p:nvSpPr>
        <p:spPr bwMode="auto">
          <a:xfrm>
            <a:off x="0" y="1989138"/>
            <a:ext cx="2209800" cy="4291012"/>
          </a:xfrm>
          <a:prstGeom prst="rect">
            <a:avLst/>
          </a:prstGeom>
          <a:noFill/>
          <a:ln w="9525">
            <a:noFill/>
            <a:miter lim="800000"/>
            <a:headEnd/>
            <a:tailEnd/>
          </a:ln>
          <a:effectLst/>
        </p:spPr>
        <p:txBody>
          <a:bodyPr>
            <a:spAutoFit/>
          </a:bodyPr>
          <a:lstStyle/>
          <a:p>
            <a:pPr>
              <a:spcBef>
                <a:spcPct val="50000"/>
              </a:spcBef>
            </a:pPr>
            <a:r>
              <a:rPr lang="pt-BR" b="1">
                <a:solidFill>
                  <a:schemeClr val="bg1"/>
                </a:solidFill>
              </a:rPr>
              <a:t>At this height of our trip, we could observe the Solar System and the orbits of the planets</a:t>
            </a:r>
          </a:p>
          <a:p>
            <a:pPr>
              <a:spcBef>
                <a:spcPct val="50000"/>
              </a:spcBef>
            </a:pPr>
            <a:r>
              <a:rPr lang="pt-BR" b="1">
                <a:solidFill>
                  <a:schemeClr val="bg1"/>
                </a:solidFill>
              </a:rPr>
              <a:t>10000000000 kilometer = 6,213,711,922miles</a:t>
            </a:r>
          </a:p>
        </p:txBody>
      </p:sp>
      <p:sp>
        <p:nvSpPr>
          <p:cNvPr id="12292" name="Text Box 4"/>
          <p:cNvSpPr txBox="1">
            <a:spLocks noChangeArrowheads="1"/>
          </p:cNvSpPr>
          <p:nvPr/>
        </p:nvSpPr>
        <p:spPr bwMode="auto">
          <a:xfrm>
            <a:off x="227013" y="26988"/>
            <a:ext cx="2378075" cy="1860550"/>
          </a:xfrm>
          <a:prstGeom prst="rect">
            <a:avLst/>
          </a:prstGeom>
          <a:noFill/>
          <a:ln w="9525">
            <a:noFill/>
            <a:miter lim="800000"/>
            <a:headEnd/>
            <a:tailEnd/>
          </a:ln>
          <a:effectLst/>
        </p:spPr>
        <p:txBody>
          <a:bodyPr wrap="none">
            <a:spAutoFit/>
          </a:bodyPr>
          <a:lstStyle/>
          <a:p>
            <a:pPr algn="ctr"/>
            <a:r>
              <a:rPr lang="pt-BR" sz="8800" b="1">
                <a:solidFill>
                  <a:srgbClr val="FF3300"/>
                </a:solidFill>
              </a:rPr>
              <a:t>10</a:t>
            </a:r>
            <a:r>
              <a:rPr lang="pt-BR" sz="8800" b="1" baseline="30000">
                <a:solidFill>
                  <a:srgbClr val="FF3300"/>
                </a:solidFill>
              </a:rPr>
              <a:t>13</a:t>
            </a:r>
          </a:p>
          <a:p>
            <a:pPr algn="ctr"/>
            <a:r>
              <a:rPr lang="pt-BR" sz="2800" b="1">
                <a:solidFill>
                  <a:srgbClr val="FF3300"/>
                </a:solidFill>
              </a:rPr>
              <a:t>10 Billion km</a:t>
            </a:r>
          </a:p>
        </p:txBody>
      </p:sp>
    </p:spTree>
  </p:cSld>
  <p:clrMapOvr>
    <a:masterClrMapping/>
  </p:clrMapOvr>
  <p:transition spd="med" advTm="12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p:cTn id="7" dur="1000" fill="hold"/>
                                        <p:tgtEl>
                                          <p:spTgt spid="12292"/>
                                        </p:tgtEl>
                                        <p:attrNameLst>
                                          <p:attrName>ppt_w</p:attrName>
                                        </p:attrNameLst>
                                      </p:cBhvr>
                                      <p:tavLst>
                                        <p:tav tm="0">
                                          <p:val>
                                            <p:fltVal val="0"/>
                                          </p:val>
                                        </p:tav>
                                        <p:tav tm="100000">
                                          <p:val>
                                            <p:strVal val="#ppt_w"/>
                                          </p:val>
                                        </p:tav>
                                      </p:tavLst>
                                    </p:anim>
                                    <p:anim calcmode="lin" valueType="num">
                                      <p:cBhvr>
                                        <p:cTn id="8" dur="1000" fill="hold"/>
                                        <p:tgtEl>
                                          <p:spTgt spid="12292"/>
                                        </p:tgtEl>
                                        <p:attrNameLst>
                                          <p:attrName>ppt_h</p:attrName>
                                        </p:attrNameLst>
                                      </p:cBhvr>
                                      <p:tavLst>
                                        <p:tav tm="0">
                                          <p:val>
                                            <p:fltVal val="0"/>
                                          </p:val>
                                        </p:tav>
                                        <p:tav tm="100000">
                                          <p:val>
                                            <p:strVal val="#ppt_h"/>
                                          </p:val>
                                        </p:tav>
                                      </p:tavLst>
                                    </p:anim>
                                    <p:anim calcmode="lin" valueType="num">
                                      <p:cBhvr>
                                        <p:cTn id="9" dur="1000" fill="hold"/>
                                        <p:tgtEl>
                                          <p:spTgt spid="1229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29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2291">
                                            <p:txEl>
                                              <p:pRg st="0" end="0"/>
                                            </p:txEl>
                                          </p:spTgt>
                                        </p:tgtEl>
                                        <p:attrNameLst>
                                          <p:attrName>style.visibility</p:attrName>
                                        </p:attrNameLst>
                                      </p:cBhvr>
                                      <p:to>
                                        <p:strVal val="visible"/>
                                      </p:to>
                                    </p:set>
                                    <p:animEffect transition="in" filter="checkerboard(across)">
                                      <p:cBhvr>
                                        <p:cTn id="15" dur="500"/>
                                        <p:tgtEl>
                                          <p:spTgt spid="12291">
                                            <p:txEl>
                                              <p:pRg st="0" end="0"/>
                                            </p:txEl>
                                          </p:spTgt>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2291">
                                            <p:txEl>
                                              <p:pRg st="1" end="1"/>
                                            </p:txEl>
                                          </p:spTgt>
                                        </p:tgtEl>
                                        <p:attrNameLst>
                                          <p:attrName>style.visibility</p:attrName>
                                        </p:attrNameLst>
                                      </p:cBhvr>
                                      <p:to>
                                        <p:strVal val="visible"/>
                                      </p:to>
                                    </p:set>
                                    <p:animEffect transition="in" filter="checkerboard(across)">
                                      <p:cBhvr>
                                        <p:cTn id="18" dur="500"/>
                                        <p:tgtEl>
                                          <p:spTgt spid="1229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12000"/>
                                  </p:stCondLst>
                                  <p:childTnLst>
                                    <p:set>
                                      <p:cBhvr>
                                        <p:cTn id="22"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allAtOnce" autoUpdateAnimBg="0"/>
      <p:bldP spid="12292"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descr="100 bilion kilometers (10^^14 m)"/>
          <p:cNvPicPr>
            <a:picLocks noChangeAspect="1" noChangeArrowheads="1"/>
          </p:cNvPicPr>
          <p:nvPr/>
        </p:nvPicPr>
        <p:blipFill>
          <a:blip r:embed="rId2"/>
          <a:srcRect/>
          <a:stretch>
            <a:fillRect/>
          </a:stretch>
        </p:blipFill>
        <p:spPr bwMode="auto">
          <a:xfrm>
            <a:off x="2308225" y="0"/>
            <a:ext cx="6835775" cy="6858000"/>
          </a:xfrm>
          <a:prstGeom prst="rect">
            <a:avLst/>
          </a:prstGeom>
          <a:noFill/>
          <a:ln w="9525">
            <a:noFill/>
            <a:miter lim="800000"/>
            <a:headEnd/>
            <a:tailEnd/>
          </a:ln>
        </p:spPr>
      </p:pic>
      <p:sp>
        <p:nvSpPr>
          <p:cNvPr id="11268" name="Text Box 4"/>
          <p:cNvSpPr txBox="1">
            <a:spLocks noChangeArrowheads="1"/>
          </p:cNvSpPr>
          <p:nvPr/>
        </p:nvSpPr>
        <p:spPr bwMode="auto">
          <a:xfrm>
            <a:off x="606425" y="333375"/>
            <a:ext cx="2913063" cy="1920875"/>
          </a:xfrm>
          <a:prstGeom prst="rect">
            <a:avLst/>
          </a:prstGeom>
          <a:noFill/>
          <a:ln w="9525">
            <a:noFill/>
            <a:miter lim="800000"/>
            <a:headEnd/>
            <a:tailEnd/>
          </a:ln>
          <a:effectLst/>
        </p:spPr>
        <p:txBody>
          <a:bodyPr wrap="none">
            <a:spAutoFit/>
          </a:bodyPr>
          <a:lstStyle/>
          <a:p>
            <a:pPr algn="ctr"/>
            <a:r>
              <a:rPr lang="pt-BR" sz="8800" b="1">
                <a:solidFill>
                  <a:srgbClr val="FF3300"/>
                </a:solidFill>
              </a:rPr>
              <a:t>10</a:t>
            </a:r>
            <a:r>
              <a:rPr lang="pt-BR" sz="8800" b="1" baseline="30000">
                <a:solidFill>
                  <a:srgbClr val="FF3300"/>
                </a:solidFill>
              </a:rPr>
              <a:t>14</a:t>
            </a:r>
            <a:r>
              <a:rPr lang="pt-BR" sz="2800" b="1">
                <a:solidFill>
                  <a:srgbClr val="FF3300"/>
                </a:solidFill>
              </a:rPr>
              <a:t> </a:t>
            </a:r>
          </a:p>
          <a:p>
            <a:pPr algn="ctr"/>
            <a:r>
              <a:rPr lang="pt-BR" sz="3200" b="1">
                <a:solidFill>
                  <a:srgbClr val="FF3300"/>
                </a:solidFill>
              </a:rPr>
              <a:t>100 Billion km</a:t>
            </a:r>
            <a:endParaRPr lang="pt-BR" sz="9600" b="1">
              <a:solidFill>
                <a:srgbClr val="FF3300"/>
              </a:solidFill>
            </a:endParaRPr>
          </a:p>
        </p:txBody>
      </p:sp>
      <p:sp>
        <p:nvSpPr>
          <p:cNvPr id="11267" name="Text Box 3"/>
          <p:cNvSpPr txBox="1">
            <a:spLocks noChangeArrowheads="1"/>
          </p:cNvSpPr>
          <p:nvPr/>
        </p:nvSpPr>
        <p:spPr bwMode="auto">
          <a:xfrm>
            <a:off x="-76200" y="2578100"/>
            <a:ext cx="2667000" cy="2830513"/>
          </a:xfrm>
          <a:prstGeom prst="rect">
            <a:avLst/>
          </a:prstGeom>
          <a:noFill/>
          <a:ln w="9525">
            <a:noFill/>
            <a:miter lim="800000"/>
            <a:headEnd/>
            <a:tailEnd/>
          </a:ln>
          <a:effectLst/>
        </p:spPr>
        <p:txBody>
          <a:bodyPr>
            <a:spAutoFit/>
          </a:bodyPr>
          <a:lstStyle/>
          <a:p>
            <a:pPr>
              <a:spcBef>
                <a:spcPct val="50000"/>
              </a:spcBef>
            </a:pPr>
            <a:r>
              <a:rPr lang="pt-BR" b="1">
                <a:solidFill>
                  <a:schemeClr val="bg1"/>
                </a:solidFill>
              </a:rPr>
              <a:t>The Solar System starts looking small...</a:t>
            </a:r>
          </a:p>
          <a:p>
            <a:pPr>
              <a:spcBef>
                <a:spcPct val="50000"/>
              </a:spcBef>
            </a:pPr>
            <a:r>
              <a:rPr lang="pt-BR" b="1">
                <a:solidFill>
                  <a:schemeClr val="bg1"/>
                </a:solidFill>
              </a:rPr>
              <a:t>100,000,000,000 kilometer = 62,137,119,223 miles</a:t>
            </a:r>
          </a:p>
        </p:txBody>
      </p:sp>
    </p:spTree>
  </p:cSld>
  <p:clrMapOvr>
    <a:masterClrMapping/>
  </p:clrMapOvr>
  <p:transition spd="med" advTm="10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p:cTn id="7" dur="1000" fill="hold"/>
                                        <p:tgtEl>
                                          <p:spTgt spid="11268"/>
                                        </p:tgtEl>
                                        <p:attrNameLst>
                                          <p:attrName>ppt_w</p:attrName>
                                        </p:attrNameLst>
                                      </p:cBhvr>
                                      <p:tavLst>
                                        <p:tav tm="0">
                                          <p:val>
                                            <p:fltVal val="0"/>
                                          </p:val>
                                        </p:tav>
                                        <p:tav tm="100000">
                                          <p:val>
                                            <p:strVal val="#ppt_w"/>
                                          </p:val>
                                        </p:tav>
                                      </p:tavLst>
                                    </p:anim>
                                    <p:anim calcmode="lin" valueType="num">
                                      <p:cBhvr>
                                        <p:cTn id="8" dur="1000" fill="hold"/>
                                        <p:tgtEl>
                                          <p:spTgt spid="11268"/>
                                        </p:tgtEl>
                                        <p:attrNameLst>
                                          <p:attrName>ppt_h</p:attrName>
                                        </p:attrNameLst>
                                      </p:cBhvr>
                                      <p:tavLst>
                                        <p:tav tm="0">
                                          <p:val>
                                            <p:fltVal val="0"/>
                                          </p:val>
                                        </p:tav>
                                        <p:tav tm="100000">
                                          <p:val>
                                            <p:strVal val="#ppt_h"/>
                                          </p:val>
                                        </p:tav>
                                      </p:tavLst>
                                    </p:anim>
                                    <p:anim calcmode="lin" valueType="num">
                                      <p:cBhvr>
                                        <p:cTn id="9" dur="1000" fill="hold"/>
                                        <p:tgtEl>
                                          <p:spTgt spid="1126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26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15" dur="500"/>
                                        <p:tgtEl>
                                          <p:spTgt spid="11267">
                                            <p:txEl>
                                              <p:pRg st="0" end="0"/>
                                            </p:txEl>
                                          </p:spTgt>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8" dur="500"/>
                                        <p:tgtEl>
                                          <p:spTgt spid="11267">
                                            <p:txEl>
                                              <p:pRg st="1" end="1"/>
                                            </p:txEl>
                                          </p:spTgt>
                                        </p:tgtEl>
                                      </p:cBhvr>
                                    </p:animEffect>
                                  </p:child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utoUpdateAnimBg="0"/>
      <p:bldP spid="11267" grpId="0" build="allAtOnce"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1 trillion kilometers (10^^15 m)"/>
          <p:cNvPicPr>
            <a:picLocks noChangeAspect="1" noChangeArrowheads="1"/>
          </p:cNvPicPr>
          <p:nvPr/>
        </p:nvPicPr>
        <p:blipFill>
          <a:blip r:embed="rId2"/>
          <a:srcRect/>
          <a:stretch>
            <a:fillRect/>
          </a:stretch>
        </p:blipFill>
        <p:spPr bwMode="auto">
          <a:xfrm>
            <a:off x="2209800" y="0"/>
            <a:ext cx="6934200" cy="6888163"/>
          </a:xfrm>
          <a:prstGeom prst="rect">
            <a:avLst/>
          </a:prstGeom>
          <a:noFill/>
          <a:ln w="9525">
            <a:noFill/>
            <a:miter lim="800000"/>
            <a:headEnd/>
            <a:tailEnd/>
          </a:ln>
        </p:spPr>
      </p:pic>
      <p:sp>
        <p:nvSpPr>
          <p:cNvPr id="10243" name="Text Box 3"/>
          <p:cNvSpPr txBox="1">
            <a:spLocks noChangeArrowheads="1"/>
          </p:cNvSpPr>
          <p:nvPr/>
        </p:nvSpPr>
        <p:spPr bwMode="auto">
          <a:xfrm>
            <a:off x="152400" y="2438400"/>
            <a:ext cx="3267075" cy="3195638"/>
          </a:xfrm>
          <a:prstGeom prst="rect">
            <a:avLst/>
          </a:prstGeom>
          <a:noFill/>
          <a:ln w="9525">
            <a:noFill/>
            <a:miter lim="800000"/>
            <a:headEnd/>
            <a:tailEnd/>
          </a:ln>
          <a:effectLst/>
        </p:spPr>
        <p:txBody>
          <a:bodyPr>
            <a:spAutoFit/>
          </a:bodyPr>
          <a:lstStyle/>
          <a:p>
            <a:pPr>
              <a:spcBef>
                <a:spcPct val="50000"/>
              </a:spcBef>
            </a:pPr>
            <a:r>
              <a:rPr lang="pt-BR" b="1">
                <a:solidFill>
                  <a:schemeClr val="bg1"/>
                </a:solidFill>
              </a:rPr>
              <a:t>The Sun now is a small star in the middle of thousands of stars...</a:t>
            </a:r>
          </a:p>
          <a:p>
            <a:pPr>
              <a:spcBef>
                <a:spcPct val="50000"/>
              </a:spcBef>
            </a:pPr>
            <a:r>
              <a:rPr lang="pt-BR" b="1">
                <a:solidFill>
                  <a:schemeClr val="bg1"/>
                </a:solidFill>
              </a:rPr>
              <a:t>1,000,000,000,000 kilometer = 621,371,192,237 miles</a:t>
            </a:r>
          </a:p>
        </p:txBody>
      </p:sp>
      <p:sp>
        <p:nvSpPr>
          <p:cNvPr id="10244" name="Text Box 4"/>
          <p:cNvSpPr txBox="1">
            <a:spLocks noChangeArrowheads="1"/>
          </p:cNvSpPr>
          <p:nvPr/>
        </p:nvSpPr>
        <p:spPr bwMode="auto">
          <a:xfrm>
            <a:off x="373063" y="223838"/>
            <a:ext cx="2574925" cy="1920875"/>
          </a:xfrm>
          <a:prstGeom prst="rect">
            <a:avLst/>
          </a:prstGeom>
          <a:noFill/>
          <a:ln w="9525">
            <a:noFill/>
            <a:miter lim="800000"/>
            <a:headEnd/>
            <a:tailEnd/>
          </a:ln>
          <a:effectLst/>
        </p:spPr>
        <p:txBody>
          <a:bodyPr wrap="none">
            <a:spAutoFit/>
          </a:bodyPr>
          <a:lstStyle/>
          <a:p>
            <a:pPr algn="ctr"/>
            <a:r>
              <a:rPr lang="pt-BR" sz="8800" b="1">
                <a:solidFill>
                  <a:srgbClr val="FF3300"/>
                </a:solidFill>
              </a:rPr>
              <a:t>10</a:t>
            </a:r>
            <a:r>
              <a:rPr lang="pt-BR" sz="8800" b="1" baseline="30000">
                <a:solidFill>
                  <a:srgbClr val="FF3300"/>
                </a:solidFill>
              </a:rPr>
              <a:t>15</a:t>
            </a:r>
          </a:p>
          <a:p>
            <a:pPr algn="ctr"/>
            <a:r>
              <a:rPr lang="pt-BR" sz="3200" b="1">
                <a:solidFill>
                  <a:srgbClr val="FF3300"/>
                </a:solidFill>
              </a:rPr>
              <a:t>1 Trillión km</a:t>
            </a:r>
          </a:p>
        </p:txBody>
      </p:sp>
    </p:spTree>
  </p:cSld>
  <p:clrMapOvr>
    <a:masterClrMapping/>
  </p:clrMapOvr>
  <p:transition spd="med" advTm="10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p:cTn id="7" dur="1000" fill="hold"/>
                                        <p:tgtEl>
                                          <p:spTgt spid="10244"/>
                                        </p:tgtEl>
                                        <p:attrNameLst>
                                          <p:attrName>ppt_w</p:attrName>
                                        </p:attrNameLst>
                                      </p:cBhvr>
                                      <p:tavLst>
                                        <p:tav tm="0">
                                          <p:val>
                                            <p:fltVal val="0"/>
                                          </p:val>
                                        </p:tav>
                                        <p:tav tm="100000">
                                          <p:val>
                                            <p:strVal val="#ppt_w"/>
                                          </p:val>
                                        </p:tav>
                                      </p:tavLst>
                                    </p:anim>
                                    <p:anim calcmode="lin" valueType="num">
                                      <p:cBhvr>
                                        <p:cTn id="8" dur="1000" fill="hold"/>
                                        <p:tgtEl>
                                          <p:spTgt spid="10244"/>
                                        </p:tgtEl>
                                        <p:attrNameLst>
                                          <p:attrName>ppt_h</p:attrName>
                                        </p:attrNameLst>
                                      </p:cBhvr>
                                      <p:tavLst>
                                        <p:tav tm="0">
                                          <p:val>
                                            <p:fltVal val="0"/>
                                          </p:val>
                                        </p:tav>
                                        <p:tav tm="100000">
                                          <p:val>
                                            <p:strVal val="#ppt_h"/>
                                          </p:val>
                                        </p:tav>
                                      </p:tavLst>
                                    </p:anim>
                                    <p:anim calcmode="lin" valueType="num">
                                      <p:cBhvr>
                                        <p:cTn id="9" dur="1000" fill="hold"/>
                                        <p:tgtEl>
                                          <p:spTgt spid="1024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24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0243"/>
                                        </p:tgtEl>
                                        <p:attrNameLst>
                                          <p:attrName>style.visibility</p:attrName>
                                        </p:attrNameLst>
                                      </p:cBhvr>
                                      <p:to>
                                        <p:strVal val="visible"/>
                                      </p:to>
                                    </p:set>
                                    <p:animEffect transition="in" filter="checkerboard(across)">
                                      <p:cBhvr>
                                        <p:cTn id="15" dur="500"/>
                                        <p:tgtEl>
                                          <p:spTgt spid="10243"/>
                                        </p:tgtEl>
                                      </p:cBhvr>
                                    </p:animEffect>
                                  </p:childTnLst>
                                </p:cTn>
                              </p:par>
                            </p:childTnLst>
                          </p:cTn>
                        </p:par>
                        <p:par>
                          <p:cTn id="16" fill="hold">
                            <p:stCondLst>
                              <p:cond delay="500"/>
                            </p:stCondLst>
                            <p:childTnLst>
                              <p:par>
                                <p:cTn id="17" presetID="1" presetClass="entr" presetSubtype="0" fill="hold" grpId="1" nodeType="afterEffect">
                                  <p:stCondLst>
                                    <p:cond delay="11500"/>
                                  </p:stCondLst>
                                  <p:childTnLst>
                                    <p:set>
                                      <p:cBhvr>
                                        <p:cTn id="18" dur="1" fill="hold">
                                          <p:stCondLst>
                                            <p:cond delay="0"/>
                                          </p:stCondLst>
                                        </p:cTn>
                                        <p:tgtEl>
                                          <p:spTgt spid="10243"/>
                                        </p:tgtEl>
                                        <p:attrNameLst>
                                          <p:attrName>style.visibility</p:attrName>
                                        </p:attrNameLst>
                                      </p:cBhvr>
                                      <p:to>
                                        <p:strVal val="visible"/>
                                      </p:to>
                                    </p:set>
                                  </p:childTnLst>
                                </p:cTn>
                              </p:par>
                            </p:childTnLst>
                          </p:cTn>
                        </p:par>
                        <p:par>
                          <p:cTn id="19" fill="hold">
                            <p:stCondLst>
                              <p:cond delay="12000"/>
                            </p:stCondLst>
                            <p:childTnLst>
                              <p:par>
                                <p:cTn id="20" presetID="1" presetClass="entr" presetSubtype="0" fill="hold" grpId="2" nodeType="afterEffect">
                                  <p:stCondLst>
                                    <p:cond delay="0"/>
                                  </p:stCondLst>
                                  <p:childTnLst>
                                    <p:set>
                                      <p:cBhvr>
                                        <p:cTn id="21" dur="1" fill="hold">
                                          <p:stCondLst>
                                            <p:cond delay="0"/>
                                          </p:stCondLst>
                                        </p:cTn>
                                        <p:tgtEl>
                                          <p:spTgt spid="10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utoUpdateAnimBg="0"/>
      <p:bldP spid="10243" grpId="1"/>
      <p:bldP spid="10243" grpId="2"/>
      <p:bldP spid="10244"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1 light year (10^^16 m)"/>
          <p:cNvPicPr>
            <a:picLocks noChangeAspect="1" noChangeArrowheads="1"/>
          </p:cNvPicPr>
          <p:nvPr/>
        </p:nvPicPr>
        <p:blipFill>
          <a:blip r:embed="rId2"/>
          <a:srcRect/>
          <a:stretch>
            <a:fillRect/>
          </a:stretch>
        </p:blipFill>
        <p:spPr bwMode="auto">
          <a:xfrm>
            <a:off x="2089150" y="0"/>
            <a:ext cx="7054850" cy="7007225"/>
          </a:xfrm>
          <a:prstGeom prst="rect">
            <a:avLst/>
          </a:prstGeom>
          <a:noFill/>
          <a:ln w="9525">
            <a:noFill/>
            <a:miter lim="800000"/>
            <a:headEnd/>
            <a:tailEnd/>
          </a:ln>
        </p:spPr>
      </p:pic>
      <p:sp>
        <p:nvSpPr>
          <p:cNvPr id="9219" name="Text Box 3"/>
          <p:cNvSpPr txBox="1">
            <a:spLocks noChangeArrowheads="1"/>
          </p:cNvSpPr>
          <p:nvPr/>
        </p:nvSpPr>
        <p:spPr bwMode="auto">
          <a:xfrm>
            <a:off x="228600" y="2514600"/>
            <a:ext cx="2743200" cy="1187450"/>
          </a:xfrm>
          <a:prstGeom prst="rect">
            <a:avLst/>
          </a:prstGeom>
          <a:noFill/>
          <a:ln w="9525">
            <a:noFill/>
            <a:miter lim="800000"/>
            <a:headEnd/>
            <a:tailEnd/>
          </a:ln>
          <a:effectLst/>
        </p:spPr>
        <p:txBody>
          <a:bodyPr>
            <a:spAutoFit/>
          </a:bodyPr>
          <a:lstStyle/>
          <a:p>
            <a:pPr>
              <a:spcBef>
                <a:spcPct val="50000"/>
              </a:spcBef>
            </a:pPr>
            <a:r>
              <a:rPr lang="pt-BR" b="1">
                <a:solidFill>
                  <a:schemeClr val="bg1"/>
                </a:solidFill>
              </a:rPr>
              <a:t>At one light-year the little Sun star is very small</a:t>
            </a:r>
          </a:p>
        </p:txBody>
      </p:sp>
      <p:sp>
        <p:nvSpPr>
          <p:cNvPr id="9220" name="Text Box 4"/>
          <p:cNvSpPr txBox="1">
            <a:spLocks noChangeArrowheads="1"/>
          </p:cNvSpPr>
          <p:nvPr/>
        </p:nvSpPr>
        <p:spPr bwMode="auto">
          <a:xfrm>
            <a:off x="476250" y="457200"/>
            <a:ext cx="2622550" cy="1982788"/>
          </a:xfrm>
          <a:prstGeom prst="rect">
            <a:avLst/>
          </a:prstGeom>
          <a:noFill/>
          <a:ln w="9525">
            <a:noFill/>
            <a:miter lim="800000"/>
            <a:headEnd/>
            <a:tailEnd/>
          </a:ln>
          <a:effectLst/>
        </p:spPr>
        <p:txBody>
          <a:bodyPr wrap="none">
            <a:spAutoFit/>
          </a:bodyPr>
          <a:lstStyle/>
          <a:p>
            <a:pPr algn="ctr"/>
            <a:r>
              <a:rPr lang="pt-BR" sz="8800" b="1">
                <a:solidFill>
                  <a:srgbClr val="FF3300"/>
                </a:solidFill>
              </a:rPr>
              <a:t>10</a:t>
            </a:r>
            <a:r>
              <a:rPr lang="pt-BR" sz="8800" b="1" baseline="30000">
                <a:solidFill>
                  <a:srgbClr val="FF3300"/>
                </a:solidFill>
              </a:rPr>
              <a:t>16</a:t>
            </a:r>
          </a:p>
          <a:p>
            <a:pPr algn="ctr"/>
            <a:r>
              <a:rPr lang="pt-BR" sz="3600" b="1">
                <a:solidFill>
                  <a:srgbClr val="FF3300"/>
                </a:solidFill>
              </a:rPr>
              <a:t>1 light-year</a:t>
            </a:r>
          </a:p>
        </p:txBody>
      </p:sp>
      <p:sp>
        <p:nvSpPr>
          <p:cNvPr id="9221" name="Freeform 5"/>
          <p:cNvSpPr>
            <a:spLocks/>
          </p:cNvSpPr>
          <p:nvPr/>
        </p:nvSpPr>
        <p:spPr bwMode="auto">
          <a:xfrm>
            <a:off x="2743200" y="762000"/>
            <a:ext cx="2765425" cy="2090738"/>
          </a:xfrm>
          <a:custGeom>
            <a:avLst/>
            <a:gdLst/>
            <a:ahLst/>
            <a:cxnLst>
              <a:cxn ang="0">
                <a:pos x="0" y="64"/>
              </a:cxn>
              <a:cxn ang="0">
                <a:pos x="816" y="64"/>
              </a:cxn>
              <a:cxn ang="0">
                <a:pos x="1776" y="448"/>
              </a:cxn>
              <a:cxn ang="0">
                <a:pos x="2112" y="976"/>
              </a:cxn>
              <a:cxn ang="0">
                <a:pos x="2208" y="1312"/>
              </a:cxn>
            </a:cxnLst>
            <a:rect l="0" t="0" r="r" b="b"/>
            <a:pathLst>
              <a:path w="2208" h="1312">
                <a:moveTo>
                  <a:pt x="0" y="64"/>
                </a:moveTo>
                <a:cubicBezTo>
                  <a:pt x="260" y="32"/>
                  <a:pt x="520" y="0"/>
                  <a:pt x="816" y="64"/>
                </a:cubicBezTo>
                <a:cubicBezTo>
                  <a:pt x="1112" y="128"/>
                  <a:pt x="1560" y="296"/>
                  <a:pt x="1776" y="448"/>
                </a:cubicBezTo>
                <a:cubicBezTo>
                  <a:pt x="1992" y="600"/>
                  <a:pt x="2040" y="832"/>
                  <a:pt x="2112" y="976"/>
                </a:cubicBezTo>
                <a:cubicBezTo>
                  <a:pt x="2184" y="1120"/>
                  <a:pt x="2184" y="1256"/>
                  <a:pt x="2208" y="1312"/>
                </a:cubicBezTo>
              </a:path>
            </a:pathLst>
          </a:custGeom>
          <a:noFill/>
          <a:ln w="38100" cap="flat" cmpd="sng">
            <a:solidFill>
              <a:srgbClr val="FF3300"/>
            </a:solidFill>
            <a:prstDash val="sysDot"/>
            <a:round/>
            <a:headEnd type="none" w="med" len="med"/>
            <a:tailEnd type="triangle" w="med" len="med"/>
          </a:ln>
          <a:effectLst/>
        </p:spPr>
        <p:txBody>
          <a:bodyPr/>
          <a:lstStyle/>
          <a:p>
            <a:endParaRPr lang="en-US"/>
          </a:p>
        </p:txBody>
      </p:sp>
      <p:sp>
        <p:nvSpPr>
          <p:cNvPr id="9222" name="Rectangle 6"/>
          <p:cNvSpPr>
            <a:spLocks noChangeArrowheads="1"/>
          </p:cNvSpPr>
          <p:nvPr/>
        </p:nvSpPr>
        <p:spPr bwMode="auto">
          <a:xfrm>
            <a:off x="0" y="4581525"/>
            <a:ext cx="4500563" cy="1511300"/>
          </a:xfrm>
          <a:prstGeom prst="rect">
            <a:avLst/>
          </a:prstGeom>
          <a:solidFill>
            <a:schemeClr val="tx1"/>
          </a:solidFill>
          <a:ln w="9525">
            <a:solidFill>
              <a:schemeClr val="tx1"/>
            </a:solidFill>
            <a:miter lim="800000"/>
            <a:headEnd/>
            <a:tailEnd/>
          </a:ln>
          <a:effectLst/>
        </p:spPr>
        <p:txBody>
          <a:bodyPr wrap="none" anchor="ctr"/>
          <a:lstStyle/>
          <a:p>
            <a:pPr algn="ctr"/>
            <a:r>
              <a:rPr lang="en-US" b="1">
                <a:solidFill>
                  <a:schemeClr val="bg1"/>
                </a:solidFill>
              </a:rPr>
              <a:t>How Long is a Light-Year? </a:t>
            </a:r>
          </a:p>
          <a:p>
            <a:pPr algn="ctr"/>
            <a:r>
              <a:rPr lang="en-US" sz="2000">
                <a:solidFill>
                  <a:schemeClr val="bg1"/>
                </a:solidFill>
              </a:rPr>
              <a:t>                                                                The light-year is a measure of distance, not time. It is the distance </a:t>
            </a:r>
          </a:p>
          <a:p>
            <a:pPr algn="ctr"/>
            <a:r>
              <a:rPr lang="en-US" sz="2000">
                <a:solidFill>
                  <a:schemeClr val="bg1"/>
                </a:solidFill>
              </a:rPr>
              <a:t>                                                                that a beam of light, moving in a straight line, travels in one year. To </a:t>
            </a:r>
          </a:p>
          <a:p>
            <a:pPr algn="ctr"/>
            <a:r>
              <a:rPr lang="en-US" sz="2000">
                <a:solidFill>
                  <a:schemeClr val="bg1"/>
                </a:solidFill>
              </a:rPr>
              <a:t>                                                                  obtain an idea of the size of a light-year, take the circumference of the</a:t>
            </a:r>
          </a:p>
          <a:p>
            <a:pPr algn="ctr"/>
            <a:r>
              <a:rPr lang="en-US" sz="2000">
                <a:solidFill>
                  <a:schemeClr val="bg1"/>
                </a:solidFill>
              </a:rPr>
              <a:t>                                                                                       earth (24,900 miles), lay it out in a straight line, multiply the </a:t>
            </a:r>
          </a:p>
          <a:p>
            <a:pPr algn="ctr"/>
            <a:r>
              <a:rPr lang="en-US" sz="2000">
                <a:solidFill>
                  <a:schemeClr val="bg1"/>
                </a:solidFill>
              </a:rPr>
              <a:t>                                                                                       length of the line by 7.5 (the corresponding distance is one </a:t>
            </a:r>
          </a:p>
          <a:p>
            <a:pPr algn="ctr"/>
            <a:r>
              <a:rPr lang="en-US" sz="2000">
                <a:solidFill>
                  <a:schemeClr val="bg1"/>
                </a:solidFill>
              </a:rPr>
              <a:t>                                                                                          light-second), then place 31.6 million similar lines end</a:t>
            </a:r>
          </a:p>
          <a:p>
            <a:pPr algn="ctr"/>
            <a:r>
              <a:rPr lang="en-US" sz="2000">
                <a:solidFill>
                  <a:schemeClr val="bg1"/>
                </a:solidFill>
              </a:rPr>
              <a:t>                                                                                    to end. The resulting distance is almost </a:t>
            </a:r>
          </a:p>
          <a:p>
            <a:pPr algn="ctr"/>
            <a:r>
              <a:rPr lang="en-US" sz="2000">
                <a:solidFill>
                  <a:schemeClr val="bg1"/>
                </a:solidFill>
              </a:rPr>
              <a:t>                                                                                    </a:t>
            </a:r>
            <a:r>
              <a:rPr lang="en-US" sz="2000" b="1">
                <a:solidFill>
                  <a:schemeClr val="bg1"/>
                </a:solidFill>
              </a:rPr>
              <a:t>6 trillion (6,000,000,000,000) miles!</a:t>
            </a:r>
          </a:p>
        </p:txBody>
      </p:sp>
    </p:spTree>
  </p:cSld>
  <p:clrMapOvr>
    <a:masterClrMapping/>
  </p:clrMapOvr>
  <p:transition spd="med" advTm="10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p:cTn id="7" dur="1000" fill="hold"/>
                                        <p:tgtEl>
                                          <p:spTgt spid="9220"/>
                                        </p:tgtEl>
                                        <p:attrNameLst>
                                          <p:attrName>ppt_w</p:attrName>
                                        </p:attrNameLst>
                                      </p:cBhvr>
                                      <p:tavLst>
                                        <p:tav tm="0">
                                          <p:val>
                                            <p:fltVal val="0"/>
                                          </p:val>
                                        </p:tav>
                                        <p:tav tm="100000">
                                          <p:val>
                                            <p:strVal val="#ppt_w"/>
                                          </p:val>
                                        </p:tav>
                                      </p:tavLst>
                                    </p:anim>
                                    <p:anim calcmode="lin" valueType="num">
                                      <p:cBhvr>
                                        <p:cTn id="8" dur="1000" fill="hold"/>
                                        <p:tgtEl>
                                          <p:spTgt spid="9220"/>
                                        </p:tgtEl>
                                        <p:attrNameLst>
                                          <p:attrName>ppt_h</p:attrName>
                                        </p:attrNameLst>
                                      </p:cBhvr>
                                      <p:tavLst>
                                        <p:tav tm="0">
                                          <p:val>
                                            <p:fltVal val="0"/>
                                          </p:val>
                                        </p:tav>
                                        <p:tav tm="100000">
                                          <p:val>
                                            <p:strVal val="#ppt_h"/>
                                          </p:val>
                                        </p:tav>
                                      </p:tavLst>
                                    </p:anim>
                                    <p:anim calcmode="lin" valueType="num">
                                      <p:cBhvr>
                                        <p:cTn id="9" dur="1000" fill="hold"/>
                                        <p:tgtEl>
                                          <p:spTgt spid="922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220"/>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3" presetClass="entr" presetSubtype="10" fill="hold" grpId="0" nodeType="afterEffect">
                                  <p:stCondLst>
                                    <p:cond delay="1000"/>
                                  </p:stCondLst>
                                  <p:childTnLst>
                                    <p:set>
                                      <p:cBhvr>
                                        <p:cTn id="13" dur="1" fill="hold">
                                          <p:stCondLst>
                                            <p:cond delay="0"/>
                                          </p:stCondLst>
                                        </p:cTn>
                                        <p:tgtEl>
                                          <p:spTgt spid="9221"/>
                                        </p:tgtEl>
                                        <p:attrNameLst>
                                          <p:attrName>style.visibility</p:attrName>
                                        </p:attrNameLst>
                                      </p:cBhvr>
                                      <p:to>
                                        <p:strVal val="visible"/>
                                      </p:to>
                                    </p:set>
                                    <p:animEffect transition="in" filter="blinds(horizontal)">
                                      <p:cBhvr>
                                        <p:cTn id="14" dur="500"/>
                                        <p:tgtEl>
                                          <p:spTgt spid="9221"/>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9219"/>
                                        </p:tgtEl>
                                        <p:attrNameLst>
                                          <p:attrName>style.visibility</p:attrName>
                                        </p:attrNameLst>
                                      </p:cBhvr>
                                      <p:to>
                                        <p:strVal val="visible"/>
                                      </p:to>
                                    </p:set>
                                    <p:animEffect transition="in" filter="checkerboard(across)">
                                      <p:cBhvr>
                                        <p:cTn id="19" dur="500"/>
                                        <p:tgtEl>
                                          <p:spTgt spid="921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1" nodeType="clickEffect">
                                  <p:stCondLst>
                                    <p:cond delay="9000"/>
                                  </p:stCondLst>
                                  <p:childTnLst>
                                    <p:set>
                                      <p:cBhvr>
                                        <p:cTn id="23" dur="1" fill="hold">
                                          <p:stCondLst>
                                            <p:cond delay="0"/>
                                          </p:stCondLst>
                                        </p:cTn>
                                        <p:tgtEl>
                                          <p:spTgt spid="9219"/>
                                        </p:tgtEl>
                                        <p:attrNameLst>
                                          <p:attrName>style.visibility</p:attrName>
                                        </p:attrNameLst>
                                      </p:cBhvr>
                                      <p:to>
                                        <p:strVal val="visible"/>
                                      </p:to>
                                    </p:set>
                                  </p:childTnLst>
                                </p:cTn>
                              </p:par>
                            </p:childTnLst>
                          </p:cTn>
                        </p:par>
                        <p:par>
                          <p:cTn id="24" fill="hold">
                            <p:stCondLst>
                              <p:cond delay="9000"/>
                            </p:stCondLst>
                            <p:childTnLst>
                              <p:par>
                                <p:cTn id="25" presetID="1" presetClass="entr" presetSubtype="0" fill="hold" nodeType="afterEffect">
                                  <p:stCondLst>
                                    <p:cond delay="26500"/>
                                  </p:stCondLst>
                                  <p:childTnLst>
                                    <p:set>
                                      <p:cBhvr>
                                        <p:cTn id="26" dur="1" fill="hold">
                                          <p:stCondLst>
                                            <p:cond delay="0"/>
                                          </p:stCondLst>
                                        </p:cTn>
                                        <p:tgtEl>
                                          <p:spTgt spid="92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utoUpdateAnimBg="0"/>
      <p:bldP spid="9219" grpId="1"/>
      <p:bldP spid="9220" grpId="0" autoUpdateAnimBg="0"/>
      <p:bldP spid="92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ray_for_peace_prt_me"/>
          <p:cNvPicPr>
            <a:picLocks noChangeAspect="1" noChangeArrowheads="1"/>
          </p:cNvPicPr>
          <p:nvPr/>
        </p:nvPicPr>
        <p:blipFill>
          <a:blip r:embed="rId2"/>
          <a:srcRect/>
          <a:stretch>
            <a:fillRect/>
          </a:stretch>
        </p:blipFill>
        <p:spPr bwMode="auto">
          <a:xfrm>
            <a:off x="-1524000" y="0"/>
            <a:ext cx="10668000" cy="8305800"/>
          </a:xfrm>
          <a:prstGeom prst="rect">
            <a:avLst/>
          </a:prstGeom>
          <a:solidFill>
            <a:srgbClr val="009900"/>
          </a:solidFill>
        </p:spPr>
      </p:pic>
      <p:sp>
        <p:nvSpPr>
          <p:cNvPr id="4101" name="Rectangle 5"/>
          <p:cNvSpPr>
            <a:spLocks noChangeArrowheads="1"/>
          </p:cNvSpPr>
          <p:nvPr/>
        </p:nvSpPr>
        <p:spPr bwMode="auto">
          <a:xfrm>
            <a:off x="0" y="1295400"/>
            <a:ext cx="5791200" cy="3785652"/>
          </a:xfrm>
          <a:prstGeom prst="rect">
            <a:avLst/>
          </a:prstGeom>
          <a:noFill/>
          <a:ln w="9525">
            <a:noFill/>
            <a:miter lim="800000"/>
            <a:headEnd/>
            <a:tailEnd/>
          </a:ln>
          <a:effectLst/>
        </p:spPr>
        <p:txBody>
          <a:bodyPr>
            <a:spAutoFit/>
          </a:bodyPr>
          <a:lstStyle/>
          <a:p>
            <a:r>
              <a:rPr lang="en-US" sz="4800" b="1" dirty="0"/>
              <a:t>Matt 10:31</a:t>
            </a:r>
          </a:p>
          <a:p>
            <a:pPr algn="just"/>
            <a:r>
              <a:rPr lang="en-US" sz="4800" b="1" dirty="0" smtClean="0"/>
              <a:t>      Do not fear therefore; you are of more value than many sparrows.</a:t>
            </a:r>
            <a:r>
              <a:rPr lang="en-US" sz="4000" dirty="0" smtClean="0"/>
              <a:t> </a:t>
            </a:r>
            <a:endParaRPr lang="en-US" sz="4000" dirty="0"/>
          </a:p>
        </p:txBody>
      </p:sp>
      <p:sp>
        <p:nvSpPr>
          <p:cNvPr id="4102" name="Rectangle 6"/>
          <p:cNvSpPr>
            <a:spLocks noChangeArrowheads="1"/>
          </p:cNvSpPr>
          <p:nvPr/>
        </p:nvSpPr>
        <p:spPr bwMode="auto">
          <a:xfrm>
            <a:off x="228600" y="2284413"/>
            <a:ext cx="7924800" cy="461665"/>
          </a:xfrm>
          <a:prstGeom prst="rect">
            <a:avLst/>
          </a:prstGeom>
          <a:noFill/>
          <a:ln w="9525">
            <a:noFill/>
            <a:miter lim="800000"/>
            <a:headEnd/>
            <a:tailEnd/>
          </a:ln>
          <a:effectLst/>
        </p:spPr>
        <p:txBody>
          <a:bodyPr>
            <a:spAutoFit/>
          </a:bodyPr>
          <a:lstStyle/>
          <a:p>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4101">
                                            <p:txEl>
                                              <p:pRg st="0" end="0"/>
                                            </p:txEl>
                                          </p:spTgt>
                                        </p:tgtEl>
                                        <p:attrNameLst>
                                          <p:attrName>style.visibility</p:attrName>
                                        </p:attrNameLst>
                                      </p:cBhvr>
                                      <p:to>
                                        <p:strVal val="visible"/>
                                      </p:to>
                                    </p:set>
                                    <p:anim calcmode="lin" valueType="num">
                                      <p:cBhvr>
                                        <p:cTn id="7" dur="2000" fill="hold"/>
                                        <p:tgtEl>
                                          <p:spTgt spid="410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2000" fill="hold"/>
                                        <p:tgtEl>
                                          <p:spTgt spid="410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2000" fill="hold"/>
                                        <p:tgtEl>
                                          <p:spTgt spid="410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2000" fill="hold"/>
                                        <p:tgtEl>
                                          <p:spTgt spid="410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nodePh="1">
                                  <p:stCondLst>
                                    <p:cond delay="0"/>
                                  </p:stCondLst>
                                  <p:endCondLst>
                                    <p:cond evt="begin" delay="0">
                                      <p:tn val="13"/>
                                    </p:cond>
                                  </p:endCondLst>
                                  <p:childTnLst>
                                    <p:set>
                                      <p:cBhvr>
                                        <p:cTn id="14" dur="1" fill="hold">
                                          <p:stCondLst>
                                            <p:cond delay="0"/>
                                          </p:stCondLst>
                                        </p:cTn>
                                        <p:tgtEl>
                                          <p:spTgt spid="4102">
                                            <p:txEl>
                                              <p:pRg st="0" end="0"/>
                                            </p:txEl>
                                          </p:spTgt>
                                        </p:tgtEl>
                                        <p:attrNameLst>
                                          <p:attrName>style.visibility</p:attrName>
                                        </p:attrNameLst>
                                      </p:cBhvr>
                                      <p:to>
                                        <p:strVal val="visible"/>
                                      </p:to>
                                    </p:set>
                                    <p:anim calcmode="lin" valueType="num">
                                      <p:cBhvr>
                                        <p:cTn id="15" dur="2000" fill="hold"/>
                                        <p:tgtEl>
                                          <p:spTgt spid="4102">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2000" fill="hold"/>
                                        <p:tgtEl>
                                          <p:spTgt spid="4102">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2000" fill="hold"/>
                                        <p:tgtEl>
                                          <p:spTgt spid="4102">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2000" fill="hold"/>
                                        <p:tgtEl>
                                          <p:spTgt spid="410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10 light years (10^^17 m)"/>
          <p:cNvPicPr>
            <a:picLocks noChangeAspect="1" noChangeArrowheads="1"/>
          </p:cNvPicPr>
          <p:nvPr/>
        </p:nvPicPr>
        <p:blipFill>
          <a:blip r:embed="rId2"/>
          <a:srcRect/>
          <a:stretch>
            <a:fillRect/>
          </a:stretch>
        </p:blipFill>
        <p:spPr bwMode="auto">
          <a:xfrm>
            <a:off x="1927225" y="0"/>
            <a:ext cx="7216775" cy="6858000"/>
          </a:xfrm>
          <a:prstGeom prst="rect">
            <a:avLst/>
          </a:prstGeom>
          <a:noFill/>
          <a:ln w="9525">
            <a:noFill/>
            <a:miter lim="800000"/>
            <a:headEnd/>
            <a:tailEnd/>
          </a:ln>
        </p:spPr>
      </p:pic>
      <p:sp>
        <p:nvSpPr>
          <p:cNvPr id="8195" name="Text Box 3"/>
          <p:cNvSpPr txBox="1">
            <a:spLocks noChangeArrowheads="1"/>
          </p:cNvSpPr>
          <p:nvPr/>
        </p:nvSpPr>
        <p:spPr bwMode="auto">
          <a:xfrm>
            <a:off x="0" y="2743200"/>
            <a:ext cx="2632075" cy="646331"/>
          </a:xfrm>
          <a:prstGeom prst="rect">
            <a:avLst/>
          </a:prstGeom>
          <a:noFill/>
          <a:ln w="9525">
            <a:noFill/>
            <a:miter lim="800000"/>
            <a:headEnd/>
            <a:tailEnd/>
          </a:ln>
          <a:effectLst/>
        </p:spPr>
        <p:txBody>
          <a:bodyPr>
            <a:spAutoFit/>
          </a:bodyPr>
          <a:lstStyle/>
          <a:p>
            <a:pPr>
              <a:spcBef>
                <a:spcPct val="50000"/>
              </a:spcBef>
            </a:pPr>
            <a:r>
              <a:rPr lang="pt-BR" b="1" dirty="0" smtClean="0">
                <a:solidFill>
                  <a:schemeClr val="bg1"/>
                </a:solidFill>
              </a:rPr>
              <a:t>Dili na jud makita ang solar system</a:t>
            </a:r>
            <a:endParaRPr lang="pt-BR" b="1" dirty="0">
              <a:solidFill>
                <a:schemeClr val="bg1"/>
              </a:solidFill>
            </a:endParaRPr>
          </a:p>
        </p:txBody>
      </p:sp>
      <p:sp>
        <p:nvSpPr>
          <p:cNvPr id="8196" name="Text Box 4"/>
          <p:cNvSpPr txBox="1">
            <a:spLocks noChangeArrowheads="1"/>
          </p:cNvSpPr>
          <p:nvPr/>
        </p:nvSpPr>
        <p:spPr bwMode="auto">
          <a:xfrm>
            <a:off x="250825" y="150813"/>
            <a:ext cx="3673475" cy="1982787"/>
          </a:xfrm>
          <a:prstGeom prst="rect">
            <a:avLst/>
          </a:prstGeom>
          <a:noFill/>
          <a:ln w="9525">
            <a:noFill/>
            <a:miter lim="800000"/>
            <a:headEnd/>
            <a:tailEnd/>
          </a:ln>
          <a:effectLst/>
        </p:spPr>
        <p:txBody>
          <a:bodyPr>
            <a:spAutoFit/>
          </a:bodyPr>
          <a:lstStyle/>
          <a:p>
            <a:pPr algn="ctr"/>
            <a:r>
              <a:rPr lang="pt-BR" sz="8800" b="1">
                <a:solidFill>
                  <a:srgbClr val="FF3300"/>
                </a:solidFill>
              </a:rPr>
              <a:t>10</a:t>
            </a:r>
            <a:r>
              <a:rPr lang="pt-BR" sz="8800" b="1" baseline="30000">
                <a:solidFill>
                  <a:srgbClr val="FF3300"/>
                </a:solidFill>
              </a:rPr>
              <a:t>17</a:t>
            </a:r>
          </a:p>
          <a:p>
            <a:pPr algn="ctr"/>
            <a:r>
              <a:rPr lang="pt-BR" sz="3600" b="1">
                <a:solidFill>
                  <a:srgbClr val="FF3300"/>
                </a:solidFill>
              </a:rPr>
              <a:t>10 light-years</a:t>
            </a:r>
          </a:p>
        </p:txBody>
      </p:sp>
    </p:spTree>
  </p:cSld>
  <p:clrMapOvr>
    <a:masterClrMapping/>
  </p:clrMapOvr>
  <p:transition spd="med" advTm="7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p:cTn id="7" dur="1000" fill="hold"/>
                                        <p:tgtEl>
                                          <p:spTgt spid="8196"/>
                                        </p:tgtEl>
                                        <p:attrNameLst>
                                          <p:attrName>ppt_w</p:attrName>
                                        </p:attrNameLst>
                                      </p:cBhvr>
                                      <p:tavLst>
                                        <p:tav tm="0">
                                          <p:val>
                                            <p:fltVal val="0"/>
                                          </p:val>
                                        </p:tav>
                                        <p:tav tm="100000">
                                          <p:val>
                                            <p:strVal val="#ppt_w"/>
                                          </p:val>
                                        </p:tav>
                                      </p:tavLst>
                                    </p:anim>
                                    <p:anim calcmode="lin" valueType="num">
                                      <p:cBhvr>
                                        <p:cTn id="8" dur="1000" fill="hold"/>
                                        <p:tgtEl>
                                          <p:spTgt spid="8196"/>
                                        </p:tgtEl>
                                        <p:attrNameLst>
                                          <p:attrName>ppt_h</p:attrName>
                                        </p:attrNameLst>
                                      </p:cBhvr>
                                      <p:tavLst>
                                        <p:tav tm="0">
                                          <p:val>
                                            <p:fltVal val="0"/>
                                          </p:val>
                                        </p:tav>
                                        <p:tav tm="100000">
                                          <p:val>
                                            <p:strVal val="#ppt_h"/>
                                          </p:val>
                                        </p:tav>
                                      </p:tavLst>
                                    </p:anim>
                                    <p:anim calcmode="lin" valueType="num">
                                      <p:cBhvr>
                                        <p:cTn id="9" dur="1000" fill="hold"/>
                                        <p:tgtEl>
                                          <p:spTgt spid="819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8195"/>
                                        </p:tgtEl>
                                        <p:attrNameLst>
                                          <p:attrName>style.visibility</p:attrName>
                                        </p:attrNameLst>
                                      </p:cBhvr>
                                      <p:to>
                                        <p:strVal val="visible"/>
                                      </p:to>
                                    </p:set>
                                    <p:animEffect transition="in" filter="checkerboard(across)">
                                      <p:cBhvr>
                                        <p:cTn id="15"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P spid="8196"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100 light years (10^^18 m)"/>
          <p:cNvPicPr>
            <a:picLocks noChangeAspect="1" noChangeArrowheads="1"/>
          </p:cNvPicPr>
          <p:nvPr/>
        </p:nvPicPr>
        <p:blipFill>
          <a:blip r:embed="rId2"/>
          <a:srcRect/>
          <a:stretch>
            <a:fillRect/>
          </a:stretch>
        </p:blipFill>
        <p:spPr bwMode="auto">
          <a:xfrm>
            <a:off x="2125663" y="0"/>
            <a:ext cx="7018337" cy="6858000"/>
          </a:xfrm>
          <a:prstGeom prst="rect">
            <a:avLst/>
          </a:prstGeom>
          <a:noFill/>
          <a:ln w="9525">
            <a:noFill/>
            <a:miter lim="800000"/>
            <a:headEnd/>
            <a:tailEnd/>
          </a:ln>
        </p:spPr>
      </p:pic>
      <p:sp>
        <p:nvSpPr>
          <p:cNvPr id="7171" name="Text Box 3"/>
          <p:cNvSpPr txBox="1">
            <a:spLocks noChangeArrowheads="1"/>
          </p:cNvSpPr>
          <p:nvPr/>
        </p:nvSpPr>
        <p:spPr bwMode="auto">
          <a:xfrm>
            <a:off x="323850" y="2852738"/>
            <a:ext cx="2438400" cy="1187450"/>
          </a:xfrm>
          <a:prstGeom prst="rect">
            <a:avLst/>
          </a:prstGeom>
          <a:noFill/>
          <a:ln w="9525">
            <a:noFill/>
            <a:miter lim="800000"/>
            <a:headEnd/>
            <a:tailEnd/>
          </a:ln>
          <a:effectLst/>
        </p:spPr>
        <p:txBody>
          <a:bodyPr>
            <a:spAutoFit/>
          </a:bodyPr>
          <a:lstStyle/>
          <a:p>
            <a:pPr>
              <a:spcBef>
                <a:spcPct val="50000"/>
              </a:spcBef>
            </a:pPr>
            <a:r>
              <a:rPr lang="pt-BR" b="1">
                <a:solidFill>
                  <a:schemeClr val="bg1"/>
                </a:solidFill>
              </a:rPr>
              <a:t>“Nothing” </a:t>
            </a:r>
            <a:br>
              <a:rPr lang="pt-BR" b="1">
                <a:solidFill>
                  <a:schemeClr val="bg1"/>
                </a:solidFill>
              </a:rPr>
            </a:br>
            <a:r>
              <a:rPr lang="pt-BR" b="1">
                <a:solidFill>
                  <a:schemeClr val="bg1"/>
                </a:solidFill>
              </a:rPr>
              <a:t>Only stars and Nebulae...</a:t>
            </a:r>
          </a:p>
        </p:txBody>
      </p:sp>
      <p:sp>
        <p:nvSpPr>
          <p:cNvPr id="7173" name="Text Box 5"/>
          <p:cNvSpPr txBox="1">
            <a:spLocks noChangeArrowheads="1"/>
          </p:cNvSpPr>
          <p:nvPr/>
        </p:nvSpPr>
        <p:spPr bwMode="auto">
          <a:xfrm>
            <a:off x="323850" y="333375"/>
            <a:ext cx="3384550" cy="1982788"/>
          </a:xfrm>
          <a:prstGeom prst="rect">
            <a:avLst/>
          </a:prstGeom>
          <a:noFill/>
          <a:ln w="9525">
            <a:noFill/>
            <a:miter lim="800000"/>
            <a:headEnd/>
            <a:tailEnd/>
          </a:ln>
          <a:effectLst/>
        </p:spPr>
        <p:txBody>
          <a:bodyPr wrap="none">
            <a:spAutoFit/>
          </a:bodyPr>
          <a:lstStyle/>
          <a:p>
            <a:pPr algn="ctr"/>
            <a:r>
              <a:rPr lang="pt-BR" sz="8800" b="1">
                <a:solidFill>
                  <a:srgbClr val="FF3300"/>
                </a:solidFill>
              </a:rPr>
              <a:t>10</a:t>
            </a:r>
            <a:r>
              <a:rPr lang="pt-BR" sz="8800" b="1" baseline="30000">
                <a:solidFill>
                  <a:srgbClr val="FF3300"/>
                </a:solidFill>
              </a:rPr>
              <a:t>18</a:t>
            </a:r>
          </a:p>
          <a:p>
            <a:pPr algn="ctr"/>
            <a:r>
              <a:rPr lang="pt-BR" sz="3600" b="1">
                <a:solidFill>
                  <a:srgbClr val="FF3300"/>
                </a:solidFill>
              </a:rPr>
              <a:t>100 light-years</a:t>
            </a:r>
          </a:p>
        </p:txBody>
      </p:sp>
    </p:spTree>
  </p:cSld>
  <p:clrMapOvr>
    <a:masterClrMapping/>
  </p:clrMapOvr>
  <p:transition spd="med" advTm="7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 calcmode="lin" valueType="num">
                                      <p:cBhvr>
                                        <p:cTn id="7" dur="1000" fill="hold"/>
                                        <p:tgtEl>
                                          <p:spTgt spid="7173"/>
                                        </p:tgtEl>
                                        <p:attrNameLst>
                                          <p:attrName>ppt_w</p:attrName>
                                        </p:attrNameLst>
                                      </p:cBhvr>
                                      <p:tavLst>
                                        <p:tav tm="0">
                                          <p:val>
                                            <p:fltVal val="0"/>
                                          </p:val>
                                        </p:tav>
                                        <p:tav tm="100000">
                                          <p:val>
                                            <p:strVal val="#ppt_w"/>
                                          </p:val>
                                        </p:tav>
                                      </p:tavLst>
                                    </p:anim>
                                    <p:anim calcmode="lin" valueType="num">
                                      <p:cBhvr>
                                        <p:cTn id="8" dur="1000" fill="hold"/>
                                        <p:tgtEl>
                                          <p:spTgt spid="7173"/>
                                        </p:tgtEl>
                                        <p:attrNameLst>
                                          <p:attrName>ppt_h</p:attrName>
                                        </p:attrNameLst>
                                      </p:cBhvr>
                                      <p:tavLst>
                                        <p:tav tm="0">
                                          <p:val>
                                            <p:fltVal val="0"/>
                                          </p:val>
                                        </p:tav>
                                        <p:tav tm="100000">
                                          <p:val>
                                            <p:strVal val="#ppt_h"/>
                                          </p:val>
                                        </p:tav>
                                      </p:tavLst>
                                    </p:anim>
                                    <p:anim calcmode="lin" valueType="num">
                                      <p:cBhvr>
                                        <p:cTn id="9" dur="1000" fill="hold"/>
                                        <p:tgtEl>
                                          <p:spTgt spid="717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17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7171"/>
                                        </p:tgtEl>
                                        <p:attrNameLst>
                                          <p:attrName>style.visibility</p:attrName>
                                        </p:attrNameLst>
                                      </p:cBhvr>
                                      <p:to>
                                        <p:strVal val="visible"/>
                                      </p:to>
                                    </p:set>
                                    <p:animEffect transition="in" filter="checkerboard(across)">
                                      <p:cBhvr>
                                        <p:cTn id="15"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utoUpdateAnimBg="0"/>
      <p:bldP spid="7173"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1"/>
          <p:cNvPicPr>
            <a:picLocks noChangeAspect="1" noChangeArrowheads="1"/>
          </p:cNvPicPr>
          <p:nvPr/>
        </p:nvPicPr>
        <p:blipFill>
          <a:blip r:embed="rId2"/>
          <a:srcRect/>
          <a:stretch>
            <a:fillRect/>
          </a:stretch>
        </p:blipFill>
        <p:spPr bwMode="auto">
          <a:xfrm>
            <a:off x="2133600" y="0"/>
            <a:ext cx="7010400" cy="6942138"/>
          </a:xfrm>
          <a:prstGeom prst="rect">
            <a:avLst/>
          </a:prstGeom>
          <a:noFill/>
          <a:ln w="9525">
            <a:noFill/>
            <a:miter lim="800000"/>
            <a:headEnd/>
            <a:tailEnd/>
          </a:ln>
        </p:spPr>
      </p:pic>
      <p:sp>
        <p:nvSpPr>
          <p:cNvPr id="6148" name="Text Box 4"/>
          <p:cNvSpPr txBox="1">
            <a:spLocks noChangeArrowheads="1"/>
          </p:cNvSpPr>
          <p:nvPr/>
        </p:nvSpPr>
        <p:spPr bwMode="auto">
          <a:xfrm>
            <a:off x="323850" y="333375"/>
            <a:ext cx="2976563" cy="1860550"/>
          </a:xfrm>
          <a:prstGeom prst="rect">
            <a:avLst/>
          </a:prstGeom>
          <a:noFill/>
          <a:ln w="9525">
            <a:noFill/>
            <a:miter lim="800000"/>
            <a:headEnd/>
            <a:tailEnd/>
          </a:ln>
          <a:effectLst/>
        </p:spPr>
        <p:txBody>
          <a:bodyPr wrap="none">
            <a:spAutoFit/>
          </a:bodyPr>
          <a:lstStyle/>
          <a:p>
            <a:pPr algn="ctr"/>
            <a:r>
              <a:rPr lang="pt-BR" sz="8800" b="1">
                <a:solidFill>
                  <a:srgbClr val="FF3300"/>
                </a:solidFill>
              </a:rPr>
              <a:t>10</a:t>
            </a:r>
            <a:r>
              <a:rPr lang="pt-BR" sz="8800" b="1" baseline="30000">
                <a:solidFill>
                  <a:srgbClr val="FF3300"/>
                </a:solidFill>
              </a:rPr>
              <a:t>19</a:t>
            </a:r>
          </a:p>
          <a:p>
            <a:pPr algn="ctr"/>
            <a:r>
              <a:rPr lang="pt-BR" sz="2800" b="1">
                <a:solidFill>
                  <a:srgbClr val="FF3300"/>
                </a:solidFill>
              </a:rPr>
              <a:t>1,000 light-years</a:t>
            </a:r>
          </a:p>
        </p:txBody>
      </p:sp>
      <p:sp>
        <p:nvSpPr>
          <p:cNvPr id="6146" name="Text Box 2"/>
          <p:cNvSpPr txBox="1">
            <a:spLocks noChangeArrowheads="1"/>
          </p:cNvSpPr>
          <p:nvPr/>
        </p:nvSpPr>
        <p:spPr bwMode="auto">
          <a:xfrm>
            <a:off x="468313" y="2781300"/>
            <a:ext cx="2514600" cy="2282825"/>
          </a:xfrm>
          <a:prstGeom prst="rect">
            <a:avLst/>
          </a:prstGeom>
          <a:noFill/>
          <a:ln w="9525">
            <a:noFill/>
            <a:miter lim="800000"/>
            <a:headEnd/>
            <a:tailEnd/>
          </a:ln>
          <a:effectLst/>
        </p:spPr>
        <p:txBody>
          <a:bodyPr>
            <a:spAutoFit/>
          </a:bodyPr>
          <a:lstStyle/>
          <a:p>
            <a:pPr>
              <a:spcBef>
                <a:spcPct val="50000"/>
              </a:spcBef>
            </a:pPr>
            <a:r>
              <a:rPr lang="pt-BR" b="1">
                <a:solidFill>
                  <a:schemeClr val="bg1"/>
                </a:solidFill>
              </a:rPr>
              <a:t>At this distance we are travelling in the Via-Láctea (Milky Way), our galaxy.</a:t>
            </a:r>
            <a:endParaRPr lang="pt-BR"/>
          </a:p>
        </p:txBody>
      </p:sp>
    </p:spTree>
  </p:cSld>
  <p:clrMapOvr>
    <a:masterClrMapping/>
  </p:clrMapOvr>
  <p:transition spd="med" advTm="11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p:cTn id="7" dur="1000" fill="hold"/>
                                        <p:tgtEl>
                                          <p:spTgt spid="6148"/>
                                        </p:tgtEl>
                                        <p:attrNameLst>
                                          <p:attrName>ppt_w</p:attrName>
                                        </p:attrNameLst>
                                      </p:cBhvr>
                                      <p:tavLst>
                                        <p:tav tm="0">
                                          <p:val>
                                            <p:fltVal val="0"/>
                                          </p:val>
                                        </p:tav>
                                        <p:tav tm="100000">
                                          <p:val>
                                            <p:strVal val="#ppt_w"/>
                                          </p:val>
                                        </p:tav>
                                      </p:tavLst>
                                    </p:anim>
                                    <p:anim calcmode="lin" valueType="num">
                                      <p:cBhvr>
                                        <p:cTn id="8" dur="1000" fill="hold"/>
                                        <p:tgtEl>
                                          <p:spTgt spid="6148"/>
                                        </p:tgtEl>
                                        <p:attrNameLst>
                                          <p:attrName>ppt_h</p:attrName>
                                        </p:attrNameLst>
                                      </p:cBhvr>
                                      <p:tavLst>
                                        <p:tav tm="0">
                                          <p:val>
                                            <p:fltVal val="0"/>
                                          </p:val>
                                        </p:tav>
                                        <p:tav tm="100000">
                                          <p:val>
                                            <p:strVal val="#ppt_h"/>
                                          </p:val>
                                        </p:tav>
                                      </p:tavLst>
                                    </p:anim>
                                    <p:anim calcmode="lin" valueType="num">
                                      <p:cBhvr>
                                        <p:cTn id="9" dur="1000" fill="hold"/>
                                        <p:tgtEl>
                                          <p:spTgt spid="614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14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checkerboard(across)">
                                      <p:cBhvr>
                                        <p:cTn id="15"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utoUpdateAnimBg="0"/>
      <p:bldP spid="6146"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10"/>
          <p:cNvPicPr>
            <a:picLocks noChangeAspect="1" noChangeArrowheads="1"/>
          </p:cNvPicPr>
          <p:nvPr/>
        </p:nvPicPr>
        <p:blipFill>
          <a:blip r:embed="rId2"/>
          <a:srcRect/>
          <a:stretch>
            <a:fillRect/>
          </a:stretch>
        </p:blipFill>
        <p:spPr bwMode="auto">
          <a:xfrm>
            <a:off x="2308225" y="0"/>
            <a:ext cx="6835775" cy="6858000"/>
          </a:xfrm>
          <a:prstGeom prst="rect">
            <a:avLst/>
          </a:prstGeom>
          <a:noFill/>
          <a:ln w="9525">
            <a:noFill/>
            <a:miter lim="800000"/>
            <a:headEnd/>
            <a:tailEnd/>
          </a:ln>
        </p:spPr>
      </p:pic>
      <p:sp>
        <p:nvSpPr>
          <p:cNvPr id="5123" name="Text Box 3"/>
          <p:cNvSpPr txBox="1">
            <a:spLocks noChangeArrowheads="1"/>
          </p:cNvSpPr>
          <p:nvPr/>
        </p:nvSpPr>
        <p:spPr bwMode="auto">
          <a:xfrm>
            <a:off x="0" y="2852738"/>
            <a:ext cx="2667000" cy="1552575"/>
          </a:xfrm>
          <a:prstGeom prst="rect">
            <a:avLst/>
          </a:prstGeom>
          <a:noFill/>
          <a:ln w="9525">
            <a:noFill/>
            <a:miter lim="800000"/>
            <a:headEnd/>
            <a:tailEnd/>
          </a:ln>
          <a:effectLst/>
        </p:spPr>
        <p:txBody>
          <a:bodyPr>
            <a:spAutoFit/>
          </a:bodyPr>
          <a:lstStyle/>
          <a:p>
            <a:pPr>
              <a:spcBef>
                <a:spcPct val="50000"/>
              </a:spcBef>
            </a:pPr>
            <a:r>
              <a:rPr lang="pt-BR" b="1">
                <a:solidFill>
                  <a:schemeClr val="bg1"/>
                </a:solidFill>
              </a:rPr>
              <a:t>We continue our travel inside the Via-Láctea </a:t>
            </a:r>
            <a:br>
              <a:rPr lang="pt-BR" b="1">
                <a:solidFill>
                  <a:schemeClr val="bg1"/>
                </a:solidFill>
              </a:rPr>
            </a:br>
            <a:r>
              <a:rPr lang="pt-BR" b="1">
                <a:solidFill>
                  <a:schemeClr val="bg1"/>
                </a:solidFill>
              </a:rPr>
              <a:t>(Milky Way)</a:t>
            </a:r>
          </a:p>
        </p:txBody>
      </p:sp>
      <p:sp>
        <p:nvSpPr>
          <p:cNvPr id="5125" name="Text Box 5"/>
          <p:cNvSpPr txBox="1">
            <a:spLocks noChangeArrowheads="1"/>
          </p:cNvSpPr>
          <p:nvPr/>
        </p:nvSpPr>
        <p:spPr bwMode="auto">
          <a:xfrm>
            <a:off x="0" y="404813"/>
            <a:ext cx="3587750" cy="1920875"/>
          </a:xfrm>
          <a:prstGeom prst="rect">
            <a:avLst/>
          </a:prstGeom>
          <a:noFill/>
          <a:ln w="9525">
            <a:noFill/>
            <a:miter lim="800000"/>
            <a:headEnd/>
            <a:tailEnd/>
          </a:ln>
          <a:effectLst/>
        </p:spPr>
        <p:txBody>
          <a:bodyPr wrap="none">
            <a:spAutoFit/>
          </a:bodyPr>
          <a:lstStyle/>
          <a:p>
            <a:pPr algn="ctr"/>
            <a:r>
              <a:rPr lang="pt-BR" sz="8800" b="1">
                <a:solidFill>
                  <a:srgbClr val="FF3300"/>
                </a:solidFill>
              </a:rPr>
              <a:t>10</a:t>
            </a:r>
            <a:r>
              <a:rPr lang="pt-BR" sz="8800" b="1" baseline="30000">
                <a:solidFill>
                  <a:srgbClr val="FF3300"/>
                </a:solidFill>
              </a:rPr>
              <a:t>20</a:t>
            </a:r>
          </a:p>
          <a:p>
            <a:pPr algn="ctr"/>
            <a:r>
              <a:rPr lang="pt-BR" sz="3200" b="1">
                <a:solidFill>
                  <a:srgbClr val="FF3300"/>
                </a:solidFill>
              </a:rPr>
              <a:t>10,000 light-years</a:t>
            </a:r>
            <a:endParaRPr lang="pt-BR" sz="9600" b="1">
              <a:solidFill>
                <a:srgbClr val="FF3300"/>
              </a:solidFill>
            </a:endParaRPr>
          </a:p>
        </p:txBody>
      </p:sp>
    </p:spTree>
  </p:cSld>
  <p:clrMapOvr>
    <a:masterClrMapping/>
  </p:clrMapOvr>
  <p:transition spd="med" advTm="7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p:cTn id="7" dur="1000" fill="hold"/>
                                        <p:tgtEl>
                                          <p:spTgt spid="5125"/>
                                        </p:tgtEl>
                                        <p:attrNameLst>
                                          <p:attrName>ppt_w</p:attrName>
                                        </p:attrNameLst>
                                      </p:cBhvr>
                                      <p:tavLst>
                                        <p:tav tm="0">
                                          <p:val>
                                            <p:fltVal val="0"/>
                                          </p:val>
                                        </p:tav>
                                        <p:tav tm="100000">
                                          <p:val>
                                            <p:strVal val="#ppt_w"/>
                                          </p:val>
                                        </p:tav>
                                      </p:tavLst>
                                    </p:anim>
                                    <p:anim calcmode="lin" valueType="num">
                                      <p:cBhvr>
                                        <p:cTn id="8" dur="1000" fill="hold"/>
                                        <p:tgtEl>
                                          <p:spTgt spid="5125"/>
                                        </p:tgtEl>
                                        <p:attrNameLst>
                                          <p:attrName>ppt_h</p:attrName>
                                        </p:attrNameLst>
                                      </p:cBhvr>
                                      <p:tavLst>
                                        <p:tav tm="0">
                                          <p:val>
                                            <p:fltVal val="0"/>
                                          </p:val>
                                        </p:tav>
                                        <p:tav tm="100000">
                                          <p:val>
                                            <p:strVal val="#ppt_h"/>
                                          </p:val>
                                        </p:tav>
                                      </p:tavLst>
                                    </p:anim>
                                    <p:anim calcmode="lin" valueType="num">
                                      <p:cBhvr>
                                        <p:cTn id="9" dur="1000" fill="hold"/>
                                        <p:tgtEl>
                                          <p:spTgt spid="512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12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5123"/>
                                        </p:tgtEl>
                                        <p:attrNameLst>
                                          <p:attrName>style.visibility</p:attrName>
                                        </p:attrNameLst>
                                      </p:cBhvr>
                                      <p:to>
                                        <p:strVal val="visible"/>
                                      </p:to>
                                    </p:set>
                                    <p:animEffect transition="in" filter="checkerboard(across)">
                                      <p:cBhvr>
                                        <p:cTn id="15"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utoUpdateAnimBg="0"/>
      <p:bldP spid="5125"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100"/>
          <p:cNvPicPr>
            <a:picLocks noChangeAspect="1" noChangeArrowheads="1"/>
          </p:cNvPicPr>
          <p:nvPr/>
        </p:nvPicPr>
        <p:blipFill>
          <a:blip r:embed="rId2"/>
          <a:srcRect/>
          <a:stretch>
            <a:fillRect/>
          </a:stretch>
        </p:blipFill>
        <p:spPr bwMode="auto">
          <a:xfrm>
            <a:off x="2057400" y="0"/>
            <a:ext cx="7086600" cy="6896100"/>
          </a:xfrm>
          <a:prstGeom prst="rect">
            <a:avLst/>
          </a:prstGeom>
          <a:noFill/>
          <a:ln w="9525">
            <a:noFill/>
            <a:miter lim="800000"/>
            <a:headEnd/>
            <a:tailEnd/>
          </a:ln>
        </p:spPr>
      </p:pic>
      <p:sp>
        <p:nvSpPr>
          <p:cNvPr id="4099" name="Text Box 3"/>
          <p:cNvSpPr txBox="1">
            <a:spLocks noChangeArrowheads="1"/>
          </p:cNvSpPr>
          <p:nvPr/>
        </p:nvSpPr>
        <p:spPr bwMode="auto">
          <a:xfrm>
            <a:off x="0" y="2562225"/>
            <a:ext cx="2362200" cy="1917700"/>
          </a:xfrm>
          <a:prstGeom prst="rect">
            <a:avLst/>
          </a:prstGeom>
          <a:noFill/>
          <a:ln w="9525">
            <a:noFill/>
            <a:miter lim="800000"/>
            <a:headEnd/>
            <a:tailEnd/>
          </a:ln>
          <a:effectLst/>
        </p:spPr>
        <p:txBody>
          <a:bodyPr>
            <a:spAutoFit/>
          </a:bodyPr>
          <a:lstStyle/>
          <a:p>
            <a:pPr>
              <a:spcBef>
                <a:spcPct val="50000"/>
              </a:spcBef>
            </a:pPr>
            <a:r>
              <a:rPr lang="pt-BR" b="1">
                <a:solidFill>
                  <a:schemeClr val="bg1"/>
                </a:solidFill>
              </a:rPr>
              <a:t>We begin reaching the periphery of the Via-Láctea</a:t>
            </a:r>
            <a:br>
              <a:rPr lang="pt-BR" b="1">
                <a:solidFill>
                  <a:schemeClr val="bg1"/>
                </a:solidFill>
              </a:rPr>
            </a:br>
            <a:r>
              <a:rPr lang="pt-BR" b="1">
                <a:solidFill>
                  <a:schemeClr val="bg1"/>
                </a:solidFill>
              </a:rPr>
              <a:t>(Milky Way)</a:t>
            </a:r>
          </a:p>
        </p:txBody>
      </p:sp>
      <p:sp>
        <p:nvSpPr>
          <p:cNvPr id="4100" name="Text Box 4"/>
          <p:cNvSpPr txBox="1">
            <a:spLocks noChangeArrowheads="1"/>
          </p:cNvSpPr>
          <p:nvPr/>
        </p:nvSpPr>
        <p:spPr bwMode="auto">
          <a:xfrm>
            <a:off x="250825" y="260350"/>
            <a:ext cx="3813175" cy="1920875"/>
          </a:xfrm>
          <a:prstGeom prst="rect">
            <a:avLst/>
          </a:prstGeom>
          <a:noFill/>
          <a:ln w="9525">
            <a:noFill/>
            <a:miter lim="800000"/>
            <a:headEnd/>
            <a:tailEnd/>
          </a:ln>
          <a:effectLst/>
        </p:spPr>
        <p:txBody>
          <a:bodyPr wrap="none">
            <a:spAutoFit/>
          </a:bodyPr>
          <a:lstStyle/>
          <a:p>
            <a:pPr algn="ctr"/>
            <a:r>
              <a:rPr lang="pt-BR" sz="8800" b="1">
                <a:solidFill>
                  <a:srgbClr val="FF3300"/>
                </a:solidFill>
              </a:rPr>
              <a:t>10</a:t>
            </a:r>
            <a:r>
              <a:rPr lang="pt-BR" sz="8800" b="1" baseline="30000">
                <a:solidFill>
                  <a:srgbClr val="FF3300"/>
                </a:solidFill>
              </a:rPr>
              <a:t>21</a:t>
            </a:r>
          </a:p>
          <a:p>
            <a:pPr algn="ctr"/>
            <a:r>
              <a:rPr lang="pt-BR" sz="3200" b="1">
                <a:solidFill>
                  <a:srgbClr val="FF3300"/>
                </a:solidFill>
              </a:rPr>
              <a:t>100,000 light-years</a:t>
            </a:r>
          </a:p>
        </p:txBody>
      </p:sp>
    </p:spTree>
  </p:cSld>
  <p:clrMapOvr>
    <a:masterClrMapping/>
  </p:clrMapOvr>
  <p:transition spd="med" advTm="10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p:cTn id="7" dur="1000" fill="hold"/>
                                        <p:tgtEl>
                                          <p:spTgt spid="4100"/>
                                        </p:tgtEl>
                                        <p:attrNameLst>
                                          <p:attrName>ppt_w</p:attrName>
                                        </p:attrNameLst>
                                      </p:cBhvr>
                                      <p:tavLst>
                                        <p:tav tm="0">
                                          <p:val>
                                            <p:fltVal val="0"/>
                                          </p:val>
                                        </p:tav>
                                        <p:tav tm="100000">
                                          <p:val>
                                            <p:strVal val="#ppt_w"/>
                                          </p:val>
                                        </p:tav>
                                      </p:tavLst>
                                    </p:anim>
                                    <p:anim calcmode="lin" valueType="num">
                                      <p:cBhvr>
                                        <p:cTn id="8" dur="1000" fill="hold"/>
                                        <p:tgtEl>
                                          <p:spTgt spid="4100"/>
                                        </p:tgtEl>
                                        <p:attrNameLst>
                                          <p:attrName>ppt_h</p:attrName>
                                        </p:attrNameLst>
                                      </p:cBhvr>
                                      <p:tavLst>
                                        <p:tav tm="0">
                                          <p:val>
                                            <p:fltVal val="0"/>
                                          </p:val>
                                        </p:tav>
                                        <p:tav tm="100000">
                                          <p:val>
                                            <p:strVal val="#ppt_h"/>
                                          </p:val>
                                        </p:tav>
                                      </p:tavLst>
                                    </p:anim>
                                    <p:anim calcmode="lin" valueType="num">
                                      <p:cBhvr>
                                        <p:cTn id="9" dur="1000" fill="hold"/>
                                        <p:tgtEl>
                                          <p:spTgt spid="410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10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4099"/>
                                        </p:tgtEl>
                                        <p:attrNameLst>
                                          <p:attrName>style.visibility</p:attrName>
                                        </p:attrNameLst>
                                      </p:cBhvr>
                                      <p:to>
                                        <p:strVal val="visible"/>
                                      </p:to>
                                    </p:set>
                                    <p:animEffect transition="in" filter="checkerboard(across)">
                                      <p:cBhvr>
                                        <p:cTn id="15"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utoUpdateAnimBg="0"/>
      <p:bldP spid="4100"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 million light years (10^^22 m)"/>
          <p:cNvPicPr>
            <a:picLocks noChangeAspect="1" noChangeArrowheads="1"/>
          </p:cNvPicPr>
          <p:nvPr/>
        </p:nvPicPr>
        <p:blipFill>
          <a:blip r:embed="rId2"/>
          <a:srcRect/>
          <a:stretch>
            <a:fillRect/>
          </a:stretch>
        </p:blipFill>
        <p:spPr bwMode="auto">
          <a:xfrm>
            <a:off x="2332038" y="0"/>
            <a:ext cx="6811962" cy="6858000"/>
          </a:xfrm>
          <a:prstGeom prst="rect">
            <a:avLst/>
          </a:prstGeom>
          <a:noFill/>
          <a:ln w="9525">
            <a:noFill/>
            <a:miter lim="800000"/>
            <a:headEnd/>
            <a:tailEnd/>
          </a:ln>
        </p:spPr>
      </p:pic>
      <p:sp>
        <p:nvSpPr>
          <p:cNvPr id="3075" name="Text Box 3"/>
          <p:cNvSpPr txBox="1">
            <a:spLocks noChangeArrowheads="1"/>
          </p:cNvSpPr>
          <p:nvPr/>
        </p:nvSpPr>
        <p:spPr bwMode="auto">
          <a:xfrm>
            <a:off x="0" y="2486025"/>
            <a:ext cx="2590800" cy="3013075"/>
          </a:xfrm>
          <a:prstGeom prst="rect">
            <a:avLst/>
          </a:prstGeom>
          <a:noFill/>
          <a:ln w="9525">
            <a:noFill/>
            <a:miter lim="800000"/>
            <a:headEnd/>
            <a:tailEnd/>
          </a:ln>
          <a:effectLst/>
        </p:spPr>
        <p:txBody>
          <a:bodyPr>
            <a:spAutoFit/>
          </a:bodyPr>
          <a:lstStyle/>
          <a:p>
            <a:pPr>
              <a:spcBef>
                <a:spcPct val="50000"/>
              </a:spcBef>
            </a:pPr>
            <a:r>
              <a:rPr lang="pt-BR" b="1">
                <a:solidFill>
                  <a:schemeClr val="bg1"/>
                </a:solidFill>
              </a:rPr>
              <a:t>At this tremendous distance we can see the entire Via-Láctea (Milky Way) &amp; other galáxies as well ...</a:t>
            </a:r>
          </a:p>
        </p:txBody>
      </p:sp>
      <p:sp>
        <p:nvSpPr>
          <p:cNvPr id="3076" name="Text Box 4"/>
          <p:cNvSpPr txBox="1">
            <a:spLocks noChangeArrowheads="1"/>
          </p:cNvSpPr>
          <p:nvPr/>
        </p:nvSpPr>
        <p:spPr bwMode="auto">
          <a:xfrm>
            <a:off x="212725" y="0"/>
            <a:ext cx="3970338" cy="1920875"/>
          </a:xfrm>
          <a:prstGeom prst="rect">
            <a:avLst/>
          </a:prstGeom>
          <a:noFill/>
          <a:ln w="9525">
            <a:noFill/>
            <a:miter lim="800000"/>
            <a:headEnd/>
            <a:tailEnd/>
          </a:ln>
          <a:effectLst/>
        </p:spPr>
        <p:txBody>
          <a:bodyPr wrap="none">
            <a:spAutoFit/>
          </a:bodyPr>
          <a:lstStyle/>
          <a:p>
            <a:pPr algn="ctr"/>
            <a:r>
              <a:rPr lang="pt-BR" sz="8800" b="1">
                <a:solidFill>
                  <a:srgbClr val="FF3300"/>
                </a:solidFill>
              </a:rPr>
              <a:t>10</a:t>
            </a:r>
            <a:r>
              <a:rPr lang="pt-BR" sz="8800" b="1" baseline="30000">
                <a:solidFill>
                  <a:srgbClr val="FF3300"/>
                </a:solidFill>
              </a:rPr>
              <a:t>22</a:t>
            </a:r>
          </a:p>
          <a:p>
            <a:pPr algn="ctr"/>
            <a:r>
              <a:rPr lang="pt-BR" sz="3200" b="1">
                <a:solidFill>
                  <a:srgbClr val="FF3300"/>
                </a:solidFill>
              </a:rPr>
              <a:t>1 Millión light-years</a:t>
            </a:r>
          </a:p>
        </p:txBody>
      </p:sp>
    </p:spTree>
  </p:cSld>
  <p:clrMapOvr>
    <a:masterClrMapping/>
  </p:clrMapOvr>
  <p:transition spd="med" advTm="1100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1000" fill="hold"/>
                                        <p:tgtEl>
                                          <p:spTgt spid="3076"/>
                                        </p:tgtEl>
                                        <p:attrNameLst>
                                          <p:attrName>ppt_w</p:attrName>
                                        </p:attrNameLst>
                                      </p:cBhvr>
                                      <p:tavLst>
                                        <p:tav tm="0">
                                          <p:val>
                                            <p:fltVal val="0"/>
                                          </p:val>
                                        </p:tav>
                                        <p:tav tm="100000">
                                          <p:val>
                                            <p:strVal val="#ppt_w"/>
                                          </p:val>
                                        </p:tav>
                                      </p:tavLst>
                                    </p:anim>
                                    <p:anim calcmode="lin" valueType="num">
                                      <p:cBhvr>
                                        <p:cTn id="8" dur="1000" fill="hold"/>
                                        <p:tgtEl>
                                          <p:spTgt spid="3076"/>
                                        </p:tgtEl>
                                        <p:attrNameLst>
                                          <p:attrName>ppt_h</p:attrName>
                                        </p:attrNameLst>
                                      </p:cBhvr>
                                      <p:tavLst>
                                        <p:tav tm="0">
                                          <p:val>
                                            <p:fltVal val="0"/>
                                          </p:val>
                                        </p:tav>
                                        <p:tav tm="100000">
                                          <p:val>
                                            <p:strVal val="#ppt_h"/>
                                          </p:val>
                                        </p:tav>
                                      </p:tavLst>
                                    </p:anim>
                                    <p:anim calcmode="lin" valueType="num">
                                      <p:cBhvr>
                                        <p:cTn id="9" dur="1000" fill="hold"/>
                                        <p:tgtEl>
                                          <p:spTgt spid="307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075"/>
                                        </p:tgtEl>
                                        <p:attrNameLst>
                                          <p:attrName>style.visibility</p:attrName>
                                        </p:attrNameLst>
                                      </p:cBhvr>
                                      <p:to>
                                        <p:strVal val="visible"/>
                                      </p:to>
                                    </p:set>
                                    <p:animEffect transition="in" filter="checkerboard(across)">
                                      <p:cBhvr>
                                        <p:cTn id="15"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utoUpdateAnimBg="0"/>
      <p:bldP spid="3076"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10 million light years (10^^23 m)"/>
          <p:cNvPicPr>
            <a:picLocks noChangeAspect="1" noChangeArrowheads="1"/>
          </p:cNvPicPr>
          <p:nvPr/>
        </p:nvPicPr>
        <p:blipFill>
          <a:blip r:embed="rId2"/>
          <a:srcRect/>
          <a:stretch>
            <a:fillRect/>
          </a:stretch>
        </p:blipFill>
        <p:spPr bwMode="auto">
          <a:xfrm>
            <a:off x="2413000" y="152400"/>
            <a:ext cx="6767513" cy="6858000"/>
          </a:xfrm>
          <a:prstGeom prst="rect">
            <a:avLst/>
          </a:prstGeom>
          <a:noFill/>
          <a:ln w="9525">
            <a:noFill/>
            <a:miter lim="800000"/>
            <a:headEnd/>
            <a:tailEnd/>
          </a:ln>
        </p:spPr>
      </p:pic>
      <p:sp>
        <p:nvSpPr>
          <p:cNvPr id="2054" name="Text Box 6"/>
          <p:cNvSpPr txBox="1">
            <a:spLocks noChangeArrowheads="1"/>
          </p:cNvSpPr>
          <p:nvPr/>
        </p:nvSpPr>
        <p:spPr bwMode="auto">
          <a:xfrm>
            <a:off x="76200" y="1752600"/>
            <a:ext cx="5410200" cy="3743325"/>
          </a:xfrm>
          <a:prstGeom prst="rect">
            <a:avLst/>
          </a:prstGeom>
          <a:noFill/>
          <a:ln w="9525">
            <a:noFill/>
            <a:miter lim="800000"/>
            <a:headEnd/>
            <a:tailEnd/>
          </a:ln>
          <a:effectLst/>
        </p:spPr>
        <p:txBody>
          <a:bodyPr>
            <a:spAutoFit/>
          </a:bodyPr>
          <a:lstStyle/>
          <a:p>
            <a:pPr>
              <a:spcBef>
                <a:spcPct val="50000"/>
              </a:spcBef>
            </a:pPr>
            <a:r>
              <a:rPr lang="pt-BR" b="1">
                <a:solidFill>
                  <a:schemeClr val="bg1"/>
                </a:solidFill>
              </a:rPr>
              <a:t>From this distance, all the galaxies look small with immense empty spaces in between.</a:t>
            </a:r>
            <a:br>
              <a:rPr lang="pt-BR" b="1">
                <a:solidFill>
                  <a:schemeClr val="bg1"/>
                </a:solidFill>
              </a:rPr>
            </a:br>
            <a:r>
              <a:rPr lang="pt-BR" b="1">
                <a:solidFill>
                  <a:schemeClr val="bg1"/>
                </a:solidFill>
              </a:rPr>
              <a:t/>
            </a:r>
            <a:br>
              <a:rPr lang="pt-BR" b="1">
                <a:solidFill>
                  <a:schemeClr val="bg1"/>
                </a:solidFill>
              </a:rPr>
            </a:br>
            <a:r>
              <a:rPr lang="pt-BR" b="1">
                <a:solidFill>
                  <a:schemeClr val="bg1"/>
                </a:solidFill>
              </a:rPr>
              <a:t>The same laws are ruling all bodies of the Universe. </a:t>
            </a:r>
            <a:br>
              <a:rPr lang="pt-BR" b="1">
                <a:solidFill>
                  <a:schemeClr val="bg1"/>
                </a:solidFill>
              </a:rPr>
            </a:br>
            <a:r>
              <a:rPr lang="pt-BR" b="1">
                <a:solidFill>
                  <a:schemeClr val="bg1"/>
                </a:solidFill>
              </a:rPr>
              <a:t/>
            </a:r>
            <a:br>
              <a:rPr lang="pt-BR" b="1">
                <a:solidFill>
                  <a:schemeClr val="bg1"/>
                </a:solidFill>
              </a:rPr>
            </a:br>
            <a:r>
              <a:rPr lang="pt-BR" b="1">
                <a:solidFill>
                  <a:schemeClr val="bg1"/>
                </a:solidFill>
              </a:rPr>
              <a:t>We could continue traveling upwards with our imagination, but now let’s return home quickly</a:t>
            </a:r>
          </a:p>
        </p:txBody>
      </p:sp>
      <p:sp>
        <p:nvSpPr>
          <p:cNvPr id="2055" name="Text Box 7"/>
          <p:cNvSpPr txBox="1">
            <a:spLocks noChangeArrowheads="1"/>
          </p:cNvSpPr>
          <p:nvPr/>
        </p:nvSpPr>
        <p:spPr bwMode="auto">
          <a:xfrm>
            <a:off x="620713" y="0"/>
            <a:ext cx="8283575" cy="1433513"/>
          </a:xfrm>
          <a:prstGeom prst="rect">
            <a:avLst/>
          </a:prstGeom>
          <a:noFill/>
          <a:ln w="9525">
            <a:noFill/>
            <a:miter lim="800000"/>
            <a:headEnd/>
            <a:tailEnd/>
          </a:ln>
          <a:effectLst/>
        </p:spPr>
        <p:txBody>
          <a:bodyPr wrap="none">
            <a:spAutoFit/>
          </a:bodyPr>
          <a:lstStyle/>
          <a:p>
            <a:pPr algn="ctr"/>
            <a:r>
              <a:rPr lang="pt-BR" sz="8800" b="1">
                <a:solidFill>
                  <a:srgbClr val="FF3300"/>
                </a:solidFill>
              </a:rPr>
              <a:t>10</a:t>
            </a:r>
            <a:r>
              <a:rPr lang="pt-BR" sz="8800" b="1" baseline="30000">
                <a:solidFill>
                  <a:srgbClr val="FF3300"/>
                </a:solidFill>
              </a:rPr>
              <a:t>23</a:t>
            </a:r>
            <a:r>
              <a:rPr lang="pt-BR" sz="8800" b="1">
                <a:solidFill>
                  <a:srgbClr val="FF3300"/>
                </a:solidFill>
              </a:rPr>
              <a:t> - </a:t>
            </a:r>
            <a:r>
              <a:rPr lang="pt-BR" sz="4000" b="1">
                <a:solidFill>
                  <a:srgbClr val="FF3300"/>
                </a:solidFill>
              </a:rPr>
              <a:t>10 Million light-years</a:t>
            </a:r>
          </a:p>
        </p:txBody>
      </p:sp>
    </p:spTree>
  </p:cSld>
  <p:clrMapOvr>
    <a:masterClrMapping/>
  </p:clrMapOvr>
  <p:transition spd="med" advTm="29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055"/>
                                        </p:tgtEl>
                                        <p:attrNameLst>
                                          <p:attrName>style.visibility</p:attrName>
                                        </p:attrNameLst>
                                      </p:cBhvr>
                                      <p:to>
                                        <p:strVal val="visible"/>
                                      </p:to>
                                    </p:set>
                                    <p:anim calcmode="lin" valueType="num">
                                      <p:cBhvr>
                                        <p:cTn id="7" dur="1000" fill="hold"/>
                                        <p:tgtEl>
                                          <p:spTgt spid="2055"/>
                                        </p:tgtEl>
                                        <p:attrNameLst>
                                          <p:attrName>ppt_w</p:attrName>
                                        </p:attrNameLst>
                                      </p:cBhvr>
                                      <p:tavLst>
                                        <p:tav tm="0">
                                          <p:val>
                                            <p:fltVal val="0"/>
                                          </p:val>
                                        </p:tav>
                                        <p:tav tm="100000">
                                          <p:val>
                                            <p:strVal val="#ppt_w"/>
                                          </p:val>
                                        </p:tav>
                                      </p:tavLst>
                                    </p:anim>
                                    <p:anim calcmode="lin" valueType="num">
                                      <p:cBhvr>
                                        <p:cTn id="8" dur="1000" fill="hold"/>
                                        <p:tgtEl>
                                          <p:spTgt spid="2055"/>
                                        </p:tgtEl>
                                        <p:attrNameLst>
                                          <p:attrName>ppt_h</p:attrName>
                                        </p:attrNameLst>
                                      </p:cBhvr>
                                      <p:tavLst>
                                        <p:tav tm="0">
                                          <p:val>
                                            <p:fltVal val="0"/>
                                          </p:val>
                                        </p:tav>
                                        <p:tav tm="100000">
                                          <p:val>
                                            <p:strVal val="#ppt_h"/>
                                          </p:val>
                                        </p:tav>
                                      </p:tavLst>
                                    </p:anim>
                                    <p:anim calcmode="lin" valueType="num">
                                      <p:cBhvr>
                                        <p:cTn id="9" dur="1000" fill="hold"/>
                                        <p:tgtEl>
                                          <p:spTgt spid="205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5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2054"/>
                                        </p:tgtEl>
                                        <p:attrNameLst>
                                          <p:attrName>style.visibility</p:attrName>
                                        </p:attrNameLst>
                                      </p:cBhvr>
                                      <p:to>
                                        <p:strVal val="visible"/>
                                      </p:to>
                                    </p:set>
                                    <p:animEffect transition="in" filter="checkerboard(across)">
                                      <p:cBhvr>
                                        <p:cTn id="15"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autoUpdateAnimBg="0"/>
      <p:bldP spid="2055"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1 million light years (10^^22 m)"/>
          <p:cNvPicPr>
            <a:picLocks noChangeAspect="1" noChangeArrowheads="1"/>
          </p:cNvPicPr>
          <p:nvPr/>
        </p:nvPicPr>
        <p:blipFill>
          <a:blip r:embed="rId2"/>
          <a:srcRect/>
          <a:stretch>
            <a:fillRect/>
          </a:stretch>
        </p:blipFill>
        <p:spPr bwMode="auto">
          <a:xfrm>
            <a:off x="1219200" y="76200"/>
            <a:ext cx="6811963" cy="6858000"/>
          </a:xfrm>
          <a:prstGeom prst="rect">
            <a:avLst/>
          </a:prstGeom>
          <a:noFill/>
          <a:ln w="9525">
            <a:noFill/>
            <a:miter lim="800000"/>
            <a:headEnd/>
            <a:tailEnd/>
          </a:ln>
        </p:spPr>
      </p:pic>
      <p:sp>
        <p:nvSpPr>
          <p:cNvPr id="71684" name="Text Box 4"/>
          <p:cNvSpPr txBox="1">
            <a:spLocks noChangeArrowheads="1"/>
          </p:cNvSpPr>
          <p:nvPr/>
        </p:nvSpPr>
        <p:spPr bwMode="auto">
          <a:xfrm>
            <a:off x="473075" y="249238"/>
            <a:ext cx="2051050" cy="1433512"/>
          </a:xfrm>
          <a:prstGeom prst="rect">
            <a:avLst/>
          </a:prstGeom>
          <a:noFill/>
          <a:ln w="9525">
            <a:noFill/>
            <a:miter lim="800000"/>
            <a:headEnd/>
            <a:tailEnd/>
          </a:ln>
          <a:effectLst/>
        </p:spPr>
        <p:txBody>
          <a:bodyPr wrap="none">
            <a:spAutoFit/>
          </a:bodyPr>
          <a:lstStyle/>
          <a:p>
            <a:pPr algn="ctr"/>
            <a:r>
              <a:rPr lang="pt-BR" sz="8800" b="1">
                <a:solidFill>
                  <a:srgbClr val="FF3300"/>
                </a:solidFill>
              </a:rPr>
              <a:t>10</a:t>
            </a:r>
            <a:r>
              <a:rPr lang="pt-BR" sz="8800" b="1" baseline="30000">
                <a:solidFill>
                  <a:srgbClr val="FF3300"/>
                </a:solidFill>
              </a:rPr>
              <a:t>22</a:t>
            </a:r>
            <a:endParaRPr lang="pt-BR" sz="8800" b="1">
              <a:solidFill>
                <a:srgbClr val="FF3300"/>
              </a:solidFill>
            </a:endParaRPr>
          </a:p>
        </p:txBody>
      </p:sp>
    </p:spTree>
  </p:cSld>
  <p:clrMapOvr>
    <a:masterClrMapping/>
  </p:clrMapOvr>
  <p:transition spd="med" advTm="0">
    <p:zoom dir="in"/>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100"/>
          <p:cNvPicPr>
            <a:picLocks noChangeAspect="1" noChangeArrowheads="1"/>
          </p:cNvPicPr>
          <p:nvPr/>
        </p:nvPicPr>
        <p:blipFill>
          <a:blip r:embed="rId2"/>
          <a:srcRect/>
          <a:stretch>
            <a:fillRect/>
          </a:stretch>
        </p:blipFill>
        <p:spPr bwMode="auto">
          <a:xfrm>
            <a:off x="1066800" y="114300"/>
            <a:ext cx="7086600" cy="6896100"/>
          </a:xfrm>
          <a:prstGeom prst="rect">
            <a:avLst/>
          </a:prstGeom>
          <a:noFill/>
          <a:ln w="9525">
            <a:noFill/>
            <a:miter lim="800000"/>
            <a:headEnd/>
            <a:tailEnd/>
          </a:ln>
        </p:spPr>
      </p:pic>
      <p:sp>
        <p:nvSpPr>
          <p:cNvPr id="70660" name="Text Box 4"/>
          <p:cNvSpPr txBox="1">
            <a:spLocks noChangeArrowheads="1"/>
          </p:cNvSpPr>
          <p:nvPr/>
        </p:nvSpPr>
        <p:spPr bwMode="auto">
          <a:xfrm>
            <a:off x="152400" y="471488"/>
            <a:ext cx="2051050" cy="1433512"/>
          </a:xfrm>
          <a:prstGeom prst="rect">
            <a:avLst/>
          </a:prstGeom>
          <a:noFill/>
          <a:ln w="9525">
            <a:noFill/>
            <a:miter lim="800000"/>
            <a:headEnd/>
            <a:tailEnd/>
          </a:ln>
          <a:effectLst/>
        </p:spPr>
        <p:txBody>
          <a:bodyPr wrap="none">
            <a:spAutoFit/>
          </a:bodyPr>
          <a:lstStyle/>
          <a:p>
            <a:pPr algn="ctr"/>
            <a:r>
              <a:rPr lang="pt-BR" sz="8800" b="1">
                <a:solidFill>
                  <a:srgbClr val="FF3300"/>
                </a:solidFill>
              </a:rPr>
              <a:t>10</a:t>
            </a:r>
            <a:r>
              <a:rPr lang="pt-BR" sz="8800" b="1" baseline="30000">
                <a:solidFill>
                  <a:srgbClr val="FF3300"/>
                </a:solidFill>
              </a:rPr>
              <a:t>21</a:t>
            </a:r>
            <a:endParaRPr lang="pt-BR" sz="8800" b="1">
              <a:solidFill>
                <a:srgbClr val="FF3300"/>
              </a:solidFill>
            </a:endParaRPr>
          </a:p>
        </p:txBody>
      </p:sp>
    </p:spTree>
  </p:cSld>
  <p:clrMapOvr>
    <a:masterClrMapping/>
  </p:clrMapOvr>
  <p:transition spd="med" advTm="0">
    <p:zoom dir="in"/>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10"/>
          <p:cNvPicPr>
            <a:picLocks noChangeAspect="1" noChangeArrowheads="1"/>
          </p:cNvPicPr>
          <p:nvPr/>
        </p:nvPicPr>
        <p:blipFill>
          <a:blip r:embed="rId2"/>
          <a:srcRect/>
          <a:stretch>
            <a:fillRect/>
          </a:stretch>
        </p:blipFill>
        <p:spPr bwMode="auto">
          <a:xfrm>
            <a:off x="1143000" y="0"/>
            <a:ext cx="6835775" cy="6858000"/>
          </a:xfrm>
          <a:prstGeom prst="rect">
            <a:avLst/>
          </a:prstGeom>
          <a:noFill/>
          <a:ln w="9525">
            <a:noFill/>
            <a:miter lim="800000"/>
            <a:headEnd/>
            <a:tailEnd/>
          </a:ln>
        </p:spPr>
      </p:pic>
      <p:sp>
        <p:nvSpPr>
          <p:cNvPr id="69636" name="Text Box 4"/>
          <p:cNvSpPr txBox="1">
            <a:spLocks noChangeArrowheads="1"/>
          </p:cNvSpPr>
          <p:nvPr/>
        </p:nvSpPr>
        <p:spPr bwMode="auto">
          <a:xfrm>
            <a:off x="304800" y="484188"/>
            <a:ext cx="2051050" cy="1433512"/>
          </a:xfrm>
          <a:prstGeom prst="rect">
            <a:avLst/>
          </a:prstGeom>
          <a:noFill/>
          <a:ln w="9525">
            <a:noFill/>
            <a:miter lim="800000"/>
            <a:headEnd/>
            <a:tailEnd/>
          </a:ln>
          <a:effectLst/>
        </p:spPr>
        <p:txBody>
          <a:bodyPr wrap="none">
            <a:spAutoFit/>
          </a:bodyPr>
          <a:lstStyle/>
          <a:p>
            <a:pPr algn="ctr"/>
            <a:r>
              <a:rPr lang="pt-BR" sz="8800" b="1">
                <a:solidFill>
                  <a:srgbClr val="FF3300"/>
                </a:solidFill>
              </a:rPr>
              <a:t>10</a:t>
            </a:r>
            <a:r>
              <a:rPr lang="pt-BR" sz="8800" b="1" baseline="30000">
                <a:solidFill>
                  <a:srgbClr val="FF3300"/>
                </a:solidFill>
              </a:rPr>
              <a:t>20</a:t>
            </a:r>
            <a:endParaRPr lang="pt-BR" sz="8800" b="1">
              <a:solidFill>
                <a:srgbClr val="FF3300"/>
              </a:solidFill>
            </a:endParaRPr>
          </a:p>
        </p:txBody>
      </p:sp>
    </p:spTree>
  </p:cSld>
  <p:clrMapOvr>
    <a:masterClrMapping/>
  </p:clrMapOvr>
  <p:transition spd="med" advTm="0">
    <p:zoom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ray_for_peace_prt_me"/>
          <p:cNvPicPr>
            <a:picLocks noChangeAspect="1" noChangeArrowheads="1"/>
          </p:cNvPicPr>
          <p:nvPr/>
        </p:nvPicPr>
        <p:blipFill>
          <a:blip r:embed="rId2"/>
          <a:srcRect/>
          <a:stretch>
            <a:fillRect/>
          </a:stretch>
        </p:blipFill>
        <p:spPr bwMode="auto">
          <a:xfrm>
            <a:off x="-1524000" y="0"/>
            <a:ext cx="10668000" cy="8305800"/>
          </a:xfrm>
          <a:prstGeom prst="rect">
            <a:avLst/>
          </a:prstGeom>
          <a:solidFill>
            <a:srgbClr val="009900"/>
          </a:solidFill>
        </p:spPr>
      </p:pic>
      <p:sp>
        <p:nvSpPr>
          <p:cNvPr id="8196" name="WordArt 4"/>
          <p:cNvSpPr>
            <a:spLocks noChangeArrowheads="1" noChangeShapeType="1" noTextEdit="1"/>
          </p:cNvSpPr>
          <p:nvPr/>
        </p:nvSpPr>
        <p:spPr bwMode="auto">
          <a:xfrm>
            <a:off x="228600" y="2667000"/>
            <a:ext cx="7924800" cy="1485900"/>
          </a:xfrm>
          <a:prstGeom prst="rect">
            <a:avLst/>
          </a:prstGeom>
        </p:spPr>
        <p:txBody>
          <a:bodyPr wrap="none" fromWordArt="1">
            <a:prstTxWarp prst="textPlain">
              <a:avLst>
                <a:gd name="adj" fmla="val 50664"/>
              </a:avLst>
            </a:prstTxWarp>
          </a:bodyPr>
          <a:lstStyle/>
          <a:p>
            <a:pPr algn="ctr"/>
            <a:r>
              <a:rPr lang="en-US" sz="3600" kern="10" dirty="0">
                <a:ln w="9525">
                  <a:solidFill>
                    <a:srgbClr val="000000"/>
                  </a:solidFill>
                  <a:round/>
                  <a:headEnd/>
                  <a:tailEnd/>
                </a:ln>
                <a:gradFill rotWithShape="1">
                  <a:gsLst>
                    <a:gs pos="0">
                      <a:schemeClr val="tx2"/>
                    </a:gs>
                    <a:gs pos="100000">
                      <a:srgbClr val="009900"/>
                    </a:gs>
                  </a:gsLst>
                  <a:path path="rect">
                    <a:fillToRect l="50000" t="50000" r="50000" b="50000"/>
                  </a:path>
                </a:gradFill>
                <a:latin typeface="Berlin Sans FB"/>
              </a:rPr>
              <a:t>God's Care For </a:t>
            </a:r>
            <a:r>
              <a:rPr lang="en-US" sz="3600" kern="10" dirty="0" smtClean="0">
                <a:ln w="9525">
                  <a:solidFill>
                    <a:srgbClr val="000000"/>
                  </a:solidFill>
                  <a:round/>
                  <a:headEnd/>
                  <a:tailEnd/>
                </a:ln>
                <a:gradFill rotWithShape="1">
                  <a:gsLst>
                    <a:gs pos="0">
                      <a:schemeClr val="tx2"/>
                    </a:gs>
                    <a:gs pos="100000">
                      <a:srgbClr val="009900"/>
                    </a:gs>
                  </a:gsLst>
                  <a:path path="rect">
                    <a:fillToRect l="50000" t="50000" r="50000" b="50000"/>
                  </a:path>
                </a:gradFill>
                <a:latin typeface="Berlin Sans FB"/>
              </a:rPr>
              <a:t>Us!</a:t>
            </a:r>
            <a:endParaRPr lang="en-US" sz="3600" kern="10" dirty="0">
              <a:ln w="9525">
                <a:solidFill>
                  <a:srgbClr val="000000"/>
                </a:solidFill>
                <a:round/>
                <a:headEnd/>
                <a:tailEnd/>
              </a:ln>
              <a:gradFill rotWithShape="1">
                <a:gsLst>
                  <a:gs pos="0">
                    <a:schemeClr val="tx2"/>
                  </a:gs>
                  <a:gs pos="100000">
                    <a:srgbClr val="009900"/>
                  </a:gs>
                </a:gsLst>
                <a:path path="rect">
                  <a:fillToRect l="50000" t="50000" r="50000" b="50000"/>
                </a:path>
              </a:gradFill>
              <a:latin typeface="Berlin Sans FB"/>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wipe(left)">
                                      <p:cBhvr>
                                        <p:cTn id="7" dur="50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1"/>
          <p:cNvPicPr>
            <a:picLocks noChangeAspect="1" noChangeArrowheads="1"/>
          </p:cNvPicPr>
          <p:nvPr/>
        </p:nvPicPr>
        <p:blipFill>
          <a:blip r:embed="rId2"/>
          <a:srcRect/>
          <a:stretch>
            <a:fillRect/>
          </a:stretch>
        </p:blipFill>
        <p:spPr bwMode="auto">
          <a:xfrm>
            <a:off x="1143000" y="0"/>
            <a:ext cx="7010400" cy="6942138"/>
          </a:xfrm>
          <a:prstGeom prst="rect">
            <a:avLst/>
          </a:prstGeom>
          <a:noFill/>
          <a:ln w="9525">
            <a:noFill/>
            <a:miter lim="800000"/>
            <a:headEnd/>
            <a:tailEnd/>
          </a:ln>
        </p:spPr>
      </p:pic>
      <p:sp>
        <p:nvSpPr>
          <p:cNvPr id="68611" name="Text Box 3"/>
          <p:cNvSpPr txBox="1">
            <a:spLocks noChangeArrowheads="1"/>
          </p:cNvSpPr>
          <p:nvPr/>
        </p:nvSpPr>
        <p:spPr bwMode="auto">
          <a:xfrm>
            <a:off x="152400" y="609600"/>
            <a:ext cx="2051050" cy="1433513"/>
          </a:xfrm>
          <a:prstGeom prst="rect">
            <a:avLst/>
          </a:prstGeom>
          <a:noFill/>
          <a:ln w="9525">
            <a:noFill/>
            <a:miter lim="800000"/>
            <a:headEnd/>
            <a:tailEnd/>
          </a:ln>
          <a:effectLst/>
        </p:spPr>
        <p:txBody>
          <a:bodyPr wrap="none">
            <a:spAutoFit/>
          </a:bodyPr>
          <a:lstStyle/>
          <a:p>
            <a:pPr algn="ctr"/>
            <a:r>
              <a:rPr lang="pt-BR" sz="8800" b="1">
                <a:solidFill>
                  <a:srgbClr val="FF3300"/>
                </a:solidFill>
              </a:rPr>
              <a:t>10</a:t>
            </a:r>
            <a:r>
              <a:rPr lang="pt-BR" sz="8800" b="1" baseline="30000">
                <a:solidFill>
                  <a:srgbClr val="FF3300"/>
                </a:solidFill>
              </a:rPr>
              <a:t>19</a:t>
            </a:r>
            <a:endParaRPr lang="pt-BR" sz="8800" b="1">
              <a:solidFill>
                <a:srgbClr val="FF3300"/>
              </a:solidFill>
            </a:endParaRPr>
          </a:p>
        </p:txBody>
      </p:sp>
    </p:spTree>
  </p:cSld>
  <p:clrMapOvr>
    <a:masterClrMapping/>
  </p:clrMapOvr>
  <p:transition spd="med" advTm="0">
    <p:zoom dir="in"/>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100 light years (10^^18 m)"/>
          <p:cNvPicPr>
            <a:picLocks noChangeAspect="1" noChangeArrowheads="1"/>
          </p:cNvPicPr>
          <p:nvPr/>
        </p:nvPicPr>
        <p:blipFill>
          <a:blip r:embed="rId2"/>
          <a:srcRect/>
          <a:stretch>
            <a:fillRect/>
          </a:stretch>
        </p:blipFill>
        <p:spPr bwMode="auto">
          <a:xfrm>
            <a:off x="1143000" y="76200"/>
            <a:ext cx="7018338" cy="6858000"/>
          </a:xfrm>
          <a:prstGeom prst="rect">
            <a:avLst/>
          </a:prstGeom>
          <a:noFill/>
          <a:ln w="9525">
            <a:noFill/>
            <a:miter lim="800000"/>
            <a:headEnd/>
            <a:tailEnd/>
          </a:ln>
        </p:spPr>
      </p:pic>
      <p:sp>
        <p:nvSpPr>
          <p:cNvPr id="67588" name="Text Box 4"/>
          <p:cNvSpPr txBox="1">
            <a:spLocks noChangeArrowheads="1"/>
          </p:cNvSpPr>
          <p:nvPr/>
        </p:nvSpPr>
        <p:spPr bwMode="auto">
          <a:xfrm>
            <a:off x="228600" y="623888"/>
            <a:ext cx="2051050" cy="1433512"/>
          </a:xfrm>
          <a:prstGeom prst="rect">
            <a:avLst/>
          </a:prstGeom>
          <a:noFill/>
          <a:ln w="9525">
            <a:noFill/>
            <a:miter lim="800000"/>
            <a:headEnd/>
            <a:tailEnd/>
          </a:ln>
          <a:effectLst/>
        </p:spPr>
        <p:txBody>
          <a:bodyPr wrap="none">
            <a:spAutoFit/>
          </a:bodyPr>
          <a:lstStyle/>
          <a:p>
            <a:pPr algn="ctr"/>
            <a:r>
              <a:rPr lang="pt-BR" sz="8800" b="1">
                <a:solidFill>
                  <a:srgbClr val="FF3300"/>
                </a:solidFill>
              </a:rPr>
              <a:t>10</a:t>
            </a:r>
            <a:r>
              <a:rPr lang="pt-BR" sz="8800" b="1" baseline="30000">
                <a:solidFill>
                  <a:srgbClr val="FF3300"/>
                </a:solidFill>
              </a:rPr>
              <a:t>18</a:t>
            </a:r>
            <a:endParaRPr lang="pt-BR" sz="8800" b="1">
              <a:solidFill>
                <a:srgbClr val="FF3300"/>
              </a:solidFill>
            </a:endParaRPr>
          </a:p>
        </p:txBody>
      </p:sp>
    </p:spTree>
  </p:cSld>
  <p:clrMapOvr>
    <a:masterClrMapping/>
  </p:clrMapOvr>
  <p:transition spd="med" advTm="0">
    <p:zoom dir="in"/>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10 light years (10^^17 m)"/>
          <p:cNvPicPr>
            <a:picLocks noChangeAspect="1" noChangeArrowheads="1"/>
          </p:cNvPicPr>
          <p:nvPr/>
        </p:nvPicPr>
        <p:blipFill>
          <a:blip r:embed="rId2"/>
          <a:srcRect/>
          <a:stretch>
            <a:fillRect/>
          </a:stretch>
        </p:blipFill>
        <p:spPr bwMode="auto">
          <a:xfrm>
            <a:off x="990600" y="76200"/>
            <a:ext cx="7216775" cy="6858000"/>
          </a:xfrm>
          <a:prstGeom prst="rect">
            <a:avLst/>
          </a:prstGeom>
          <a:noFill/>
          <a:ln w="9525">
            <a:noFill/>
            <a:miter lim="800000"/>
            <a:headEnd/>
            <a:tailEnd/>
          </a:ln>
        </p:spPr>
      </p:pic>
      <p:sp>
        <p:nvSpPr>
          <p:cNvPr id="66564" name="Text Box 4"/>
          <p:cNvSpPr txBox="1">
            <a:spLocks noChangeArrowheads="1"/>
          </p:cNvSpPr>
          <p:nvPr/>
        </p:nvSpPr>
        <p:spPr bwMode="auto">
          <a:xfrm>
            <a:off x="152400" y="395288"/>
            <a:ext cx="2051050" cy="1433512"/>
          </a:xfrm>
          <a:prstGeom prst="rect">
            <a:avLst/>
          </a:prstGeom>
          <a:noFill/>
          <a:ln w="9525">
            <a:noFill/>
            <a:miter lim="800000"/>
            <a:headEnd/>
            <a:tailEnd/>
          </a:ln>
          <a:effectLst/>
        </p:spPr>
        <p:txBody>
          <a:bodyPr wrap="none">
            <a:spAutoFit/>
          </a:bodyPr>
          <a:lstStyle/>
          <a:p>
            <a:pPr algn="ctr"/>
            <a:r>
              <a:rPr lang="pt-BR" sz="8800" b="1">
                <a:solidFill>
                  <a:srgbClr val="FF3300"/>
                </a:solidFill>
              </a:rPr>
              <a:t>10</a:t>
            </a:r>
            <a:r>
              <a:rPr lang="pt-BR" sz="8800" b="1" baseline="30000">
                <a:solidFill>
                  <a:srgbClr val="FF3300"/>
                </a:solidFill>
              </a:rPr>
              <a:t>17</a:t>
            </a:r>
            <a:endParaRPr lang="pt-BR" sz="8800" b="1">
              <a:solidFill>
                <a:srgbClr val="FF3300"/>
              </a:solidFill>
            </a:endParaRPr>
          </a:p>
        </p:txBody>
      </p:sp>
    </p:spTree>
  </p:cSld>
  <p:clrMapOvr>
    <a:masterClrMapping/>
  </p:clrMapOvr>
  <p:transition spd="med" advTm="0">
    <p:zoom dir="in"/>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1 light year (10^^16 m)"/>
          <p:cNvPicPr>
            <a:picLocks noChangeAspect="1" noChangeArrowheads="1"/>
          </p:cNvPicPr>
          <p:nvPr/>
        </p:nvPicPr>
        <p:blipFill>
          <a:blip r:embed="rId2"/>
          <a:srcRect/>
          <a:stretch>
            <a:fillRect/>
          </a:stretch>
        </p:blipFill>
        <p:spPr bwMode="auto">
          <a:xfrm>
            <a:off x="1143000" y="0"/>
            <a:ext cx="7054850" cy="7007225"/>
          </a:xfrm>
          <a:prstGeom prst="rect">
            <a:avLst/>
          </a:prstGeom>
          <a:noFill/>
          <a:ln w="9525">
            <a:noFill/>
            <a:miter lim="800000"/>
            <a:headEnd/>
            <a:tailEnd/>
          </a:ln>
        </p:spPr>
      </p:pic>
      <p:sp>
        <p:nvSpPr>
          <p:cNvPr id="65540" name="Text Box 4"/>
          <p:cNvSpPr txBox="1">
            <a:spLocks noChangeArrowheads="1"/>
          </p:cNvSpPr>
          <p:nvPr/>
        </p:nvSpPr>
        <p:spPr bwMode="auto">
          <a:xfrm>
            <a:off x="228600" y="776288"/>
            <a:ext cx="2051050" cy="1433512"/>
          </a:xfrm>
          <a:prstGeom prst="rect">
            <a:avLst/>
          </a:prstGeom>
          <a:noFill/>
          <a:ln w="9525">
            <a:noFill/>
            <a:miter lim="800000"/>
            <a:headEnd/>
            <a:tailEnd/>
          </a:ln>
          <a:effectLst/>
        </p:spPr>
        <p:txBody>
          <a:bodyPr wrap="none">
            <a:spAutoFit/>
          </a:bodyPr>
          <a:lstStyle/>
          <a:p>
            <a:pPr algn="ctr"/>
            <a:r>
              <a:rPr lang="pt-BR" sz="8800" b="1">
                <a:solidFill>
                  <a:srgbClr val="FF3300"/>
                </a:solidFill>
              </a:rPr>
              <a:t>10</a:t>
            </a:r>
            <a:r>
              <a:rPr lang="pt-BR" sz="8800" b="1" baseline="30000">
                <a:solidFill>
                  <a:srgbClr val="FF3300"/>
                </a:solidFill>
              </a:rPr>
              <a:t>16</a:t>
            </a:r>
            <a:endParaRPr lang="pt-BR" sz="8800" b="1">
              <a:solidFill>
                <a:srgbClr val="FF3300"/>
              </a:solidFill>
            </a:endParaRPr>
          </a:p>
        </p:txBody>
      </p:sp>
    </p:spTree>
  </p:cSld>
  <p:clrMapOvr>
    <a:masterClrMapping/>
  </p:clrMapOvr>
  <p:transition spd="med" advTm="0">
    <p:zoom dir="in"/>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1 trillion kilometers (10^^15 m)"/>
          <p:cNvPicPr>
            <a:picLocks noChangeAspect="1" noChangeArrowheads="1"/>
          </p:cNvPicPr>
          <p:nvPr/>
        </p:nvPicPr>
        <p:blipFill>
          <a:blip r:embed="rId2"/>
          <a:srcRect/>
          <a:stretch>
            <a:fillRect/>
          </a:stretch>
        </p:blipFill>
        <p:spPr bwMode="auto">
          <a:xfrm>
            <a:off x="1143000" y="0"/>
            <a:ext cx="6934200" cy="6888163"/>
          </a:xfrm>
          <a:prstGeom prst="rect">
            <a:avLst/>
          </a:prstGeom>
          <a:noFill/>
          <a:ln w="9525">
            <a:noFill/>
            <a:miter lim="800000"/>
            <a:headEnd/>
            <a:tailEnd/>
          </a:ln>
        </p:spPr>
      </p:pic>
      <p:sp>
        <p:nvSpPr>
          <p:cNvPr id="64516" name="Text Box 4"/>
          <p:cNvSpPr txBox="1">
            <a:spLocks noChangeArrowheads="1"/>
          </p:cNvSpPr>
          <p:nvPr/>
        </p:nvSpPr>
        <p:spPr bwMode="auto">
          <a:xfrm>
            <a:off x="228600" y="928688"/>
            <a:ext cx="2051050" cy="1433512"/>
          </a:xfrm>
          <a:prstGeom prst="rect">
            <a:avLst/>
          </a:prstGeom>
          <a:noFill/>
          <a:ln w="9525">
            <a:noFill/>
            <a:miter lim="800000"/>
            <a:headEnd/>
            <a:tailEnd/>
          </a:ln>
          <a:effectLst/>
        </p:spPr>
        <p:txBody>
          <a:bodyPr wrap="none">
            <a:spAutoFit/>
          </a:bodyPr>
          <a:lstStyle/>
          <a:p>
            <a:pPr algn="ctr"/>
            <a:r>
              <a:rPr lang="pt-BR" sz="8800" b="1">
                <a:solidFill>
                  <a:srgbClr val="FF3300"/>
                </a:solidFill>
              </a:rPr>
              <a:t>10</a:t>
            </a:r>
            <a:r>
              <a:rPr lang="pt-BR" sz="8800" b="1" baseline="30000">
                <a:solidFill>
                  <a:srgbClr val="FF3300"/>
                </a:solidFill>
              </a:rPr>
              <a:t>15</a:t>
            </a:r>
            <a:endParaRPr lang="pt-BR" sz="8800" b="1">
              <a:solidFill>
                <a:srgbClr val="FF3300"/>
              </a:solidFill>
            </a:endParaRPr>
          </a:p>
        </p:txBody>
      </p:sp>
    </p:spTree>
  </p:cSld>
  <p:clrMapOvr>
    <a:masterClrMapping/>
  </p:clrMapOvr>
  <p:transition spd="med" advTm="0">
    <p:zoom dir="in"/>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100 bilion kilometers (10^^14 m)"/>
          <p:cNvPicPr>
            <a:picLocks noChangeAspect="1" noChangeArrowheads="1"/>
          </p:cNvPicPr>
          <p:nvPr/>
        </p:nvPicPr>
        <p:blipFill>
          <a:blip r:embed="rId2"/>
          <a:srcRect/>
          <a:stretch>
            <a:fillRect/>
          </a:stretch>
        </p:blipFill>
        <p:spPr bwMode="auto">
          <a:xfrm>
            <a:off x="1143000" y="76200"/>
            <a:ext cx="6835775" cy="6858000"/>
          </a:xfrm>
          <a:prstGeom prst="rect">
            <a:avLst/>
          </a:prstGeom>
          <a:noFill/>
          <a:ln w="9525">
            <a:noFill/>
            <a:miter lim="800000"/>
            <a:headEnd/>
            <a:tailEnd/>
          </a:ln>
        </p:spPr>
      </p:pic>
      <p:sp>
        <p:nvSpPr>
          <p:cNvPr id="63492" name="Text Box 4"/>
          <p:cNvSpPr txBox="1">
            <a:spLocks noChangeArrowheads="1"/>
          </p:cNvSpPr>
          <p:nvPr/>
        </p:nvSpPr>
        <p:spPr bwMode="auto">
          <a:xfrm>
            <a:off x="152400" y="776288"/>
            <a:ext cx="2051050" cy="1433512"/>
          </a:xfrm>
          <a:prstGeom prst="rect">
            <a:avLst/>
          </a:prstGeom>
          <a:noFill/>
          <a:ln w="9525">
            <a:noFill/>
            <a:miter lim="800000"/>
            <a:headEnd/>
            <a:tailEnd/>
          </a:ln>
          <a:effectLst/>
        </p:spPr>
        <p:txBody>
          <a:bodyPr wrap="none">
            <a:spAutoFit/>
          </a:bodyPr>
          <a:lstStyle/>
          <a:p>
            <a:pPr algn="ctr"/>
            <a:r>
              <a:rPr lang="pt-BR" sz="8800" b="1">
                <a:solidFill>
                  <a:srgbClr val="FF3300"/>
                </a:solidFill>
              </a:rPr>
              <a:t>10</a:t>
            </a:r>
            <a:r>
              <a:rPr lang="pt-BR" sz="8800" b="1" baseline="30000">
                <a:solidFill>
                  <a:srgbClr val="FF3300"/>
                </a:solidFill>
              </a:rPr>
              <a:t>14</a:t>
            </a:r>
            <a:endParaRPr lang="pt-BR" sz="8800" b="1">
              <a:solidFill>
                <a:srgbClr val="FF3300"/>
              </a:solidFill>
            </a:endParaRPr>
          </a:p>
        </p:txBody>
      </p:sp>
    </p:spTree>
  </p:cSld>
  <p:clrMapOvr>
    <a:masterClrMapping/>
  </p:clrMapOvr>
  <p:transition spd="med" advTm="0">
    <p:zoom dir="in"/>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10 bilion kilometers (10^^13 m)"/>
          <p:cNvPicPr>
            <a:picLocks noChangeAspect="1" noChangeArrowheads="1"/>
          </p:cNvPicPr>
          <p:nvPr/>
        </p:nvPicPr>
        <p:blipFill>
          <a:blip r:embed="rId2"/>
          <a:srcRect/>
          <a:stretch>
            <a:fillRect/>
          </a:stretch>
        </p:blipFill>
        <p:spPr bwMode="auto">
          <a:xfrm>
            <a:off x="1143000" y="22225"/>
            <a:ext cx="6858000" cy="6835775"/>
          </a:xfrm>
          <a:prstGeom prst="rect">
            <a:avLst/>
          </a:prstGeom>
          <a:noFill/>
          <a:ln w="9525">
            <a:noFill/>
            <a:miter lim="800000"/>
            <a:headEnd/>
            <a:tailEnd/>
          </a:ln>
        </p:spPr>
      </p:pic>
      <p:sp>
        <p:nvSpPr>
          <p:cNvPr id="62468" name="Text Box 4"/>
          <p:cNvSpPr txBox="1">
            <a:spLocks noChangeArrowheads="1"/>
          </p:cNvSpPr>
          <p:nvPr/>
        </p:nvSpPr>
        <p:spPr bwMode="auto">
          <a:xfrm>
            <a:off x="152400" y="547688"/>
            <a:ext cx="2051050" cy="1433512"/>
          </a:xfrm>
          <a:prstGeom prst="rect">
            <a:avLst/>
          </a:prstGeom>
          <a:noFill/>
          <a:ln w="9525">
            <a:noFill/>
            <a:miter lim="800000"/>
            <a:headEnd/>
            <a:tailEnd/>
          </a:ln>
          <a:effectLst/>
        </p:spPr>
        <p:txBody>
          <a:bodyPr wrap="none">
            <a:spAutoFit/>
          </a:bodyPr>
          <a:lstStyle/>
          <a:p>
            <a:pPr algn="ctr"/>
            <a:r>
              <a:rPr lang="pt-BR" sz="8800" b="1">
                <a:solidFill>
                  <a:srgbClr val="FF3300"/>
                </a:solidFill>
              </a:rPr>
              <a:t>10</a:t>
            </a:r>
            <a:r>
              <a:rPr lang="pt-BR" sz="8800" b="1" baseline="30000">
                <a:solidFill>
                  <a:srgbClr val="FF3300"/>
                </a:solidFill>
              </a:rPr>
              <a:t>13</a:t>
            </a:r>
            <a:endParaRPr lang="pt-BR" sz="8800" b="1">
              <a:solidFill>
                <a:srgbClr val="FF3300"/>
              </a:solidFill>
            </a:endParaRPr>
          </a:p>
        </p:txBody>
      </p:sp>
    </p:spTree>
  </p:cSld>
  <p:clrMapOvr>
    <a:masterClrMapping/>
  </p:clrMapOvr>
  <p:transition spd="med" advTm="0">
    <p:zoom dir="in"/>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1 bilion kilometers (10^^12 m)"/>
          <p:cNvPicPr>
            <a:picLocks noChangeAspect="1" noChangeArrowheads="1"/>
          </p:cNvPicPr>
          <p:nvPr/>
        </p:nvPicPr>
        <p:blipFill>
          <a:blip r:embed="rId2"/>
          <a:srcRect/>
          <a:stretch>
            <a:fillRect/>
          </a:stretch>
        </p:blipFill>
        <p:spPr bwMode="auto">
          <a:xfrm>
            <a:off x="1143000" y="-52388"/>
            <a:ext cx="6934200" cy="6910388"/>
          </a:xfrm>
          <a:prstGeom prst="rect">
            <a:avLst/>
          </a:prstGeom>
          <a:noFill/>
          <a:ln w="9525">
            <a:noFill/>
            <a:miter lim="800000"/>
            <a:headEnd/>
            <a:tailEnd/>
          </a:ln>
        </p:spPr>
      </p:pic>
      <p:sp>
        <p:nvSpPr>
          <p:cNvPr id="61444" name="Text Box 4"/>
          <p:cNvSpPr txBox="1">
            <a:spLocks noChangeArrowheads="1"/>
          </p:cNvSpPr>
          <p:nvPr/>
        </p:nvSpPr>
        <p:spPr bwMode="auto">
          <a:xfrm>
            <a:off x="76200" y="928688"/>
            <a:ext cx="2051050" cy="1433512"/>
          </a:xfrm>
          <a:prstGeom prst="rect">
            <a:avLst/>
          </a:prstGeom>
          <a:noFill/>
          <a:ln w="9525">
            <a:noFill/>
            <a:miter lim="800000"/>
            <a:headEnd/>
            <a:tailEnd/>
          </a:ln>
          <a:effectLst/>
        </p:spPr>
        <p:txBody>
          <a:bodyPr wrap="none">
            <a:spAutoFit/>
          </a:bodyPr>
          <a:lstStyle/>
          <a:p>
            <a:pPr algn="ctr"/>
            <a:r>
              <a:rPr lang="pt-BR" sz="8800" b="1">
                <a:solidFill>
                  <a:srgbClr val="FF3300"/>
                </a:solidFill>
              </a:rPr>
              <a:t>10</a:t>
            </a:r>
            <a:r>
              <a:rPr lang="pt-BR" sz="8800" b="1" baseline="30000">
                <a:solidFill>
                  <a:srgbClr val="FF3300"/>
                </a:solidFill>
              </a:rPr>
              <a:t>12</a:t>
            </a:r>
            <a:endParaRPr lang="pt-BR" sz="8800" b="1">
              <a:solidFill>
                <a:srgbClr val="FF3300"/>
              </a:solidFill>
            </a:endParaRPr>
          </a:p>
        </p:txBody>
      </p:sp>
    </p:spTree>
  </p:cSld>
  <p:clrMapOvr>
    <a:masterClrMapping/>
  </p:clrMapOvr>
  <p:transition spd="med" advTm="0">
    <p:zoom dir="in"/>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100 milion kilometers (10^^11 m)"/>
          <p:cNvPicPr>
            <a:picLocks noChangeAspect="1" noChangeArrowheads="1"/>
          </p:cNvPicPr>
          <p:nvPr/>
        </p:nvPicPr>
        <p:blipFill>
          <a:blip r:embed="rId2"/>
          <a:srcRect/>
          <a:stretch>
            <a:fillRect/>
          </a:stretch>
        </p:blipFill>
        <p:spPr bwMode="auto">
          <a:xfrm>
            <a:off x="762000" y="0"/>
            <a:ext cx="7696200" cy="6940550"/>
          </a:xfrm>
          <a:prstGeom prst="rect">
            <a:avLst/>
          </a:prstGeom>
          <a:noFill/>
        </p:spPr>
      </p:pic>
      <p:sp>
        <p:nvSpPr>
          <p:cNvPr id="60419" name="Text Box 3"/>
          <p:cNvSpPr txBox="1">
            <a:spLocks noChangeArrowheads="1"/>
          </p:cNvSpPr>
          <p:nvPr/>
        </p:nvSpPr>
        <p:spPr bwMode="auto">
          <a:xfrm>
            <a:off x="304800" y="1233488"/>
            <a:ext cx="2051050" cy="1433512"/>
          </a:xfrm>
          <a:prstGeom prst="rect">
            <a:avLst/>
          </a:prstGeom>
          <a:noFill/>
          <a:ln w="9525">
            <a:noFill/>
            <a:miter lim="800000"/>
            <a:headEnd/>
            <a:tailEnd/>
          </a:ln>
          <a:effectLst/>
        </p:spPr>
        <p:txBody>
          <a:bodyPr wrap="none">
            <a:spAutoFit/>
          </a:bodyPr>
          <a:lstStyle/>
          <a:p>
            <a:pPr algn="ctr"/>
            <a:r>
              <a:rPr lang="pt-BR" sz="8800" b="1">
                <a:solidFill>
                  <a:srgbClr val="FF3300"/>
                </a:solidFill>
              </a:rPr>
              <a:t>10</a:t>
            </a:r>
            <a:r>
              <a:rPr lang="pt-BR" sz="8800" b="1" baseline="30000">
                <a:solidFill>
                  <a:srgbClr val="FF3300"/>
                </a:solidFill>
              </a:rPr>
              <a:t>11</a:t>
            </a:r>
            <a:endParaRPr lang="pt-BR" sz="8800" b="1">
              <a:solidFill>
                <a:srgbClr val="FF3300"/>
              </a:solidFill>
            </a:endParaRPr>
          </a:p>
        </p:txBody>
      </p:sp>
    </p:spTree>
  </p:cSld>
  <p:clrMapOvr>
    <a:masterClrMapping/>
  </p:clrMapOvr>
  <p:transition spd="med" advTm="0">
    <p:zoom dir="in"/>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10 milion kilometers (10^^10 m)"/>
          <p:cNvPicPr>
            <a:picLocks noChangeAspect="1" noChangeArrowheads="1"/>
          </p:cNvPicPr>
          <p:nvPr/>
        </p:nvPicPr>
        <p:blipFill>
          <a:blip r:embed="rId2"/>
          <a:srcRect/>
          <a:stretch>
            <a:fillRect/>
          </a:stretch>
        </p:blipFill>
        <p:spPr bwMode="auto">
          <a:xfrm>
            <a:off x="1219200" y="76200"/>
            <a:ext cx="6767513" cy="6858000"/>
          </a:xfrm>
          <a:prstGeom prst="rect">
            <a:avLst/>
          </a:prstGeom>
          <a:noFill/>
        </p:spPr>
      </p:pic>
      <p:sp>
        <p:nvSpPr>
          <p:cNvPr id="59396" name="Text Box 4"/>
          <p:cNvSpPr txBox="1">
            <a:spLocks noChangeArrowheads="1"/>
          </p:cNvSpPr>
          <p:nvPr/>
        </p:nvSpPr>
        <p:spPr bwMode="auto">
          <a:xfrm>
            <a:off x="228600" y="776288"/>
            <a:ext cx="2051050" cy="1433512"/>
          </a:xfrm>
          <a:prstGeom prst="rect">
            <a:avLst/>
          </a:prstGeom>
          <a:noFill/>
          <a:ln w="9525">
            <a:noFill/>
            <a:miter lim="800000"/>
            <a:headEnd/>
            <a:tailEnd/>
          </a:ln>
          <a:effectLst/>
        </p:spPr>
        <p:txBody>
          <a:bodyPr wrap="none">
            <a:spAutoFit/>
          </a:bodyPr>
          <a:lstStyle/>
          <a:p>
            <a:pPr algn="ctr"/>
            <a:r>
              <a:rPr lang="pt-BR" sz="8800" b="1">
                <a:solidFill>
                  <a:srgbClr val="FF3300"/>
                </a:solidFill>
              </a:rPr>
              <a:t>10</a:t>
            </a:r>
            <a:r>
              <a:rPr lang="pt-BR" sz="8800" b="1" baseline="30000">
                <a:solidFill>
                  <a:srgbClr val="FF3300"/>
                </a:solidFill>
              </a:rPr>
              <a:t>10</a:t>
            </a:r>
            <a:endParaRPr lang="pt-BR" sz="8800" b="1">
              <a:solidFill>
                <a:srgbClr val="FF3300"/>
              </a:solidFill>
            </a:endParaRPr>
          </a:p>
        </p:txBody>
      </p:sp>
    </p:spTree>
  </p:cSld>
  <p:clrMapOvr>
    <a:masterClrMapping/>
  </p:clrMapOvr>
  <p:transition spd="med" advTm="0">
    <p:zoom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1219200" y="304800"/>
            <a:ext cx="6096000" cy="2308324"/>
          </a:xfrm>
          <a:prstGeom prst="rect">
            <a:avLst/>
          </a:prstGeom>
          <a:noFill/>
          <a:ln w="9525">
            <a:noFill/>
            <a:miter lim="800000"/>
            <a:headEnd/>
            <a:tailEnd/>
          </a:ln>
          <a:effectLst/>
        </p:spPr>
        <p:txBody>
          <a:bodyPr>
            <a:spAutoFit/>
          </a:bodyPr>
          <a:lstStyle/>
          <a:p>
            <a:r>
              <a:rPr lang="en-US" sz="2400" b="1" dirty="0"/>
              <a:t>Luke 12:24</a:t>
            </a:r>
          </a:p>
          <a:p>
            <a:pPr algn="just"/>
            <a:r>
              <a:rPr lang="en-US" sz="2400" b="1" dirty="0"/>
              <a:t>    Consider the ravens, for they neither sow nor reap, which have neither storehouse nor barn; and God feeds them. </a:t>
            </a:r>
            <a:r>
              <a:rPr lang="en-US" sz="2400" b="1" dirty="0" smtClean="0">
                <a:solidFill>
                  <a:srgbClr val="C00000"/>
                </a:solidFill>
              </a:rPr>
              <a:t>OF HOW MUCH MORE VALUE ARE YOU THAN THE BIRDS</a:t>
            </a:r>
            <a:r>
              <a:rPr lang="en-US" sz="2400" b="1" dirty="0" smtClean="0"/>
              <a:t>?</a:t>
            </a:r>
            <a:endParaRPr lang="en-US" sz="2400" b="1" dirty="0"/>
          </a:p>
        </p:txBody>
      </p:sp>
      <p:sp>
        <p:nvSpPr>
          <p:cNvPr id="6150" name="WordArt 6"/>
          <p:cNvSpPr>
            <a:spLocks noChangeArrowheads="1" noChangeShapeType="1" noTextEdit="1"/>
          </p:cNvSpPr>
          <p:nvPr/>
        </p:nvSpPr>
        <p:spPr bwMode="auto">
          <a:xfrm>
            <a:off x="838200" y="2667000"/>
            <a:ext cx="7162800" cy="952500"/>
          </a:xfrm>
          <a:prstGeom prst="rect">
            <a:avLst/>
          </a:prstGeom>
        </p:spPr>
        <p:txBody>
          <a:bodyPr wrap="none" fromWordArt="1">
            <a:prstTxWarp prst="textPlain">
              <a:avLst>
                <a:gd name="adj" fmla="val 50000"/>
              </a:avLst>
            </a:prstTxWarp>
          </a:bodyPr>
          <a:lstStyle/>
          <a:p>
            <a:pPr algn="ctr"/>
            <a:r>
              <a:rPr lang="en-US" sz="3600" kern="10" dirty="0" err="1" smtClean="0">
                <a:ln w="9525">
                  <a:solidFill>
                    <a:srgbClr val="000000"/>
                  </a:solidFill>
                  <a:round/>
                  <a:headEnd/>
                  <a:tailEnd/>
                </a:ln>
                <a:gradFill rotWithShape="1">
                  <a:gsLst>
                    <a:gs pos="0">
                      <a:schemeClr val="tx2"/>
                    </a:gs>
                    <a:gs pos="100000">
                      <a:srgbClr val="009900"/>
                    </a:gs>
                  </a:gsLst>
                  <a:path path="rect">
                    <a:fillToRect l="50000" t="50000" r="50000" b="50000"/>
                  </a:path>
                </a:gradFill>
                <a:latin typeface="Berlin Sans FB"/>
              </a:rPr>
              <a:t>Unsa</a:t>
            </a:r>
            <a:r>
              <a:rPr lang="en-US" sz="3600" kern="10" dirty="0" smtClean="0">
                <a:ln w="9525">
                  <a:solidFill>
                    <a:srgbClr val="000000"/>
                  </a:solidFill>
                  <a:round/>
                  <a:headEnd/>
                  <a:tailEnd/>
                </a:ln>
                <a:gradFill rotWithShape="1">
                  <a:gsLst>
                    <a:gs pos="0">
                      <a:schemeClr val="tx2"/>
                    </a:gs>
                    <a:gs pos="100000">
                      <a:srgbClr val="009900"/>
                    </a:gs>
                  </a:gsLst>
                  <a:path path="rect">
                    <a:fillToRect l="50000" t="50000" r="50000" b="50000"/>
                  </a:path>
                </a:gradFill>
                <a:latin typeface="Berlin Sans FB"/>
              </a:rPr>
              <a:t> </a:t>
            </a:r>
            <a:r>
              <a:rPr lang="en-US" sz="3600" kern="10" dirty="0" err="1" smtClean="0">
                <a:ln w="9525">
                  <a:solidFill>
                    <a:srgbClr val="000000"/>
                  </a:solidFill>
                  <a:round/>
                  <a:headEnd/>
                  <a:tailEnd/>
                </a:ln>
                <a:gradFill rotWithShape="1">
                  <a:gsLst>
                    <a:gs pos="0">
                      <a:schemeClr val="tx2"/>
                    </a:gs>
                    <a:gs pos="100000">
                      <a:srgbClr val="009900"/>
                    </a:gs>
                  </a:gsLst>
                  <a:path path="rect">
                    <a:fillToRect l="50000" t="50000" r="50000" b="50000"/>
                  </a:path>
                </a:gradFill>
                <a:latin typeface="Berlin Sans FB"/>
              </a:rPr>
              <a:t>ang</a:t>
            </a:r>
            <a:r>
              <a:rPr lang="en-US" sz="3600" kern="10" dirty="0" smtClean="0">
                <a:ln w="9525">
                  <a:solidFill>
                    <a:srgbClr val="000000"/>
                  </a:solidFill>
                  <a:round/>
                  <a:headEnd/>
                  <a:tailEnd/>
                </a:ln>
                <a:gradFill rotWithShape="1">
                  <a:gsLst>
                    <a:gs pos="0">
                      <a:schemeClr val="tx2"/>
                    </a:gs>
                    <a:gs pos="100000">
                      <a:srgbClr val="009900"/>
                    </a:gs>
                  </a:gsLst>
                  <a:path path="rect">
                    <a:fillToRect l="50000" t="50000" r="50000" b="50000"/>
                  </a:path>
                </a:gradFill>
                <a:latin typeface="Berlin Sans FB"/>
              </a:rPr>
              <a:t> </a:t>
            </a:r>
            <a:r>
              <a:rPr lang="en-US" sz="3600" kern="10" dirty="0" err="1" smtClean="0">
                <a:ln w="9525">
                  <a:solidFill>
                    <a:srgbClr val="000000"/>
                  </a:solidFill>
                  <a:round/>
                  <a:headEnd/>
                  <a:tailEnd/>
                </a:ln>
                <a:gradFill rotWithShape="1">
                  <a:gsLst>
                    <a:gs pos="0">
                      <a:schemeClr val="tx2"/>
                    </a:gs>
                    <a:gs pos="100000">
                      <a:srgbClr val="009900"/>
                    </a:gs>
                  </a:gsLst>
                  <a:path path="rect">
                    <a:fillToRect l="50000" t="50000" r="50000" b="50000"/>
                  </a:path>
                </a:gradFill>
                <a:latin typeface="Berlin Sans FB"/>
              </a:rPr>
              <a:t>bili</a:t>
            </a:r>
            <a:r>
              <a:rPr lang="en-US" sz="3600" kern="10" dirty="0" smtClean="0">
                <a:ln w="9525">
                  <a:solidFill>
                    <a:srgbClr val="000000"/>
                  </a:solidFill>
                  <a:round/>
                  <a:headEnd/>
                  <a:tailEnd/>
                </a:ln>
                <a:gradFill rotWithShape="1">
                  <a:gsLst>
                    <a:gs pos="0">
                      <a:schemeClr val="tx2"/>
                    </a:gs>
                    <a:gs pos="100000">
                      <a:srgbClr val="009900"/>
                    </a:gs>
                  </a:gsLst>
                  <a:path path="rect">
                    <a:fillToRect l="50000" t="50000" r="50000" b="50000"/>
                  </a:path>
                </a:gradFill>
                <a:latin typeface="Berlin Sans FB"/>
              </a:rPr>
              <a:t> </a:t>
            </a:r>
            <a:r>
              <a:rPr lang="en-US" sz="3600" kern="10" dirty="0" err="1" smtClean="0">
                <a:ln w="9525">
                  <a:solidFill>
                    <a:srgbClr val="000000"/>
                  </a:solidFill>
                  <a:round/>
                  <a:headEnd/>
                  <a:tailEnd/>
                </a:ln>
                <a:gradFill rotWithShape="1">
                  <a:gsLst>
                    <a:gs pos="0">
                      <a:schemeClr val="tx2"/>
                    </a:gs>
                    <a:gs pos="100000">
                      <a:srgbClr val="009900"/>
                    </a:gs>
                  </a:gsLst>
                  <a:path path="rect">
                    <a:fillToRect l="50000" t="50000" r="50000" b="50000"/>
                  </a:path>
                </a:gradFill>
                <a:latin typeface="Berlin Sans FB"/>
              </a:rPr>
              <a:t>nato</a:t>
            </a:r>
            <a:r>
              <a:rPr lang="en-US" sz="3600" kern="10" dirty="0" smtClean="0">
                <a:ln w="9525">
                  <a:solidFill>
                    <a:srgbClr val="000000"/>
                  </a:solidFill>
                  <a:round/>
                  <a:headEnd/>
                  <a:tailEnd/>
                </a:ln>
                <a:gradFill rotWithShape="1">
                  <a:gsLst>
                    <a:gs pos="0">
                      <a:schemeClr val="tx2"/>
                    </a:gs>
                    <a:gs pos="100000">
                      <a:srgbClr val="009900"/>
                    </a:gs>
                  </a:gsLst>
                  <a:path path="rect">
                    <a:fillToRect l="50000" t="50000" r="50000" b="50000"/>
                  </a:path>
                </a:gradFill>
                <a:latin typeface="Berlin Sans FB"/>
              </a:rPr>
              <a:t> </a:t>
            </a:r>
            <a:r>
              <a:rPr lang="en-US" sz="3600" kern="10" dirty="0" err="1" smtClean="0">
                <a:ln w="9525">
                  <a:solidFill>
                    <a:srgbClr val="000000"/>
                  </a:solidFill>
                  <a:round/>
                  <a:headEnd/>
                  <a:tailEnd/>
                </a:ln>
                <a:gradFill rotWithShape="1">
                  <a:gsLst>
                    <a:gs pos="0">
                      <a:schemeClr val="tx2"/>
                    </a:gs>
                    <a:gs pos="100000">
                      <a:srgbClr val="009900"/>
                    </a:gs>
                  </a:gsLst>
                  <a:path path="rect">
                    <a:fillToRect l="50000" t="50000" r="50000" b="50000"/>
                  </a:path>
                </a:gradFill>
                <a:latin typeface="Berlin Sans FB"/>
              </a:rPr>
              <a:t>sa</a:t>
            </a:r>
            <a:r>
              <a:rPr lang="en-US" sz="3600" kern="10" dirty="0" smtClean="0">
                <a:ln w="9525">
                  <a:solidFill>
                    <a:srgbClr val="000000"/>
                  </a:solidFill>
                  <a:round/>
                  <a:headEnd/>
                  <a:tailEnd/>
                </a:ln>
                <a:gradFill rotWithShape="1">
                  <a:gsLst>
                    <a:gs pos="0">
                      <a:schemeClr val="tx2"/>
                    </a:gs>
                    <a:gs pos="100000">
                      <a:srgbClr val="009900"/>
                    </a:gs>
                  </a:gsLst>
                  <a:path path="rect">
                    <a:fillToRect l="50000" t="50000" r="50000" b="50000"/>
                  </a:path>
                </a:gradFill>
                <a:latin typeface="Berlin Sans FB"/>
              </a:rPr>
              <a:t> </a:t>
            </a:r>
            <a:r>
              <a:rPr lang="en-US" sz="3600" kern="10" dirty="0" err="1" smtClean="0">
                <a:ln w="9525">
                  <a:solidFill>
                    <a:srgbClr val="000000"/>
                  </a:solidFill>
                  <a:round/>
                  <a:headEnd/>
                  <a:tailEnd/>
                </a:ln>
                <a:gradFill rotWithShape="1">
                  <a:gsLst>
                    <a:gs pos="0">
                      <a:schemeClr val="tx2"/>
                    </a:gs>
                    <a:gs pos="100000">
                      <a:srgbClr val="009900"/>
                    </a:gs>
                  </a:gsLst>
                  <a:path path="rect">
                    <a:fillToRect l="50000" t="50000" r="50000" b="50000"/>
                  </a:path>
                </a:gradFill>
                <a:latin typeface="Berlin Sans FB"/>
              </a:rPr>
              <a:t>Ginoo</a:t>
            </a:r>
            <a:r>
              <a:rPr lang="en-US" sz="3600" kern="10" dirty="0" smtClean="0">
                <a:ln w="9525">
                  <a:solidFill>
                    <a:srgbClr val="000000"/>
                  </a:solidFill>
                  <a:round/>
                  <a:headEnd/>
                  <a:tailEnd/>
                </a:ln>
                <a:gradFill rotWithShape="1">
                  <a:gsLst>
                    <a:gs pos="0">
                      <a:schemeClr val="tx2"/>
                    </a:gs>
                    <a:gs pos="100000">
                      <a:srgbClr val="009900"/>
                    </a:gs>
                  </a:gsLst>
                  <a:path path="rect">
                    <a:fillToRect l="50000" t="50000" r="50000" b="50000"/>
                  </a:path>
                </a:gradFill>
                <a:latin typeface="Berlin Sans FB"/>
              </a:rPr>
              <a:t>?</a:t>
            </a:r>
            <a:endParaRPr lang="en-US" sz="3600" kern="10" dirty="0">
              <a:ln w="9525">
                <a:solidFill>
                  <a:srgbClr val="000000"/>
                </a:solidFill>
                <a:round/>
                <a:headEnd/>
                <a:tailEnd/>
              </a:ln>
              <a:gradFill rotWithShape="1">
                <a:gsLst>
                  <a:gs pos="0">
                    <a:schemeClr val="tx2"/>
                  </a:gs>
                  <a:gs pos="100000">
                    <a:srgbClr val="009900"/>
                  </a:gs>
                </a:gsLst>
                <a:path path="rect">
                  <a:fillToRect l="50000" t="50000" r="50000" b="50000"/>
                </a:path>
              </a:gradFill>
              <a:latin typeface="Berlin Sans FB"/>
            </a:endParaRPr>
          </a:p>
        </p:txBody>
      </p:sp>
      <p:sp>
        <p:nvSpPr>
          <p:cNvPr id="6151" name="Rectangle 7"/>
          <p:cNvSpPr>
            <a:spLocks noChangeArrowheads="1"/>
          </p:cNvSpPr>
          <p:nvPr/>
        </p:nvSpPr>
        <p:spPr bwMode="auto">
          <a:xfrm>
            <a:off x="381000" y="3581400"/>
            <a:ext cx="8382000" cy="3046988"/>
          </a:xfrm>
          <a:prstGeom prst="rect">
            <a:avLst/>
          </a:prstGeom>
          <a:noFill/>
          <a:ln w="9525">
            <a:noFill/>
            <a:miter lim="800000"/>
            <a:headEnd/>
            <a:tailEnd/>
          </a:ln>
          <a:effectLst/>
        </p:spPr>
        <p:txBody>
          <a:bodyPr wrap="square">
            <a:spAutoFit/>
          </a:bodyPr>
          <a:lstStyle/>
          <a:p>
            <a:pPr algn="just"/>
            <a:r>
              <a:rPr lang="en-US" sz="2400" b="1" dirty="0" smtClean="0"/>
              <a:t>Does He cares for us?</a:t>
            </a:r>
          </a:p>
          <a:p>
            <a:pPr algn="just"/>
            <a:endParaRPr lang="en-US" sz="2400" b="1" dirty="0"/>
          </a:p>
          <a:p>
            <a:pPr algn="just"/>
            <a:r>
              <a:rPr lang="en-US" sz="2400" b="1" dirty="0" smtClean="0"/>
              <a:t>Does He cares about our sorrows?</a:t>
            </a:r>
          </a:p>
          <a:p>
            <a:pPr algn="just"/>
            <a:endParaRPr lang="en-US" sz="2400" b="1" dirty="0"/>
          </a:p>
          <a:p>
            <a:pPr algn="just"/>
            <a:r>
              <a:rPr lang="en-US" sz="2400" b="1" dirty="0" smtClean="0"/>
              <a:t>Sa </a:t>
            </a:r>
            <a:r>
              <a:rPr lang="en-US" sz="2400" b="1" dirty="0" err="1" smtClean="0"/>
              <a:t>unsang</a:t>
            </a:r>
            <a:r>
              <a:rPr lang="en-US" sz="2400" b="1" dirty="0" smtClean="0"/>
              <a:t> </a:t>
            </a:r>
            <a:r>
              <a:rPr lang="en-US" sz="2400" b="1" dirty="0" err="1" smtClean="0"/>
              <a:t>mga</a:t>
            </a:r>
            <a:r>
              <a:rPr lang="en-US" sz="2400" b="1" dirty="0" smtClean="0"/>
              <a:t> </a:t>
            </a:r>
            <a:r>
              <a:rPr lang="en-US" sz="2400" b="1" dirty="0" err="1" smtClean="0"/>
              <a:t>pamaagi</a:t>
            </a:r>
            <a:r>
              <a:rPr lang="en-US" sz="2400" b="1" dirty="0" smtClean="0"/>
              <a:t> </a:t>
            </a:r>
            <a:r>
              <a:rPr lang="en-US" sz="2400" b="1" dirty="0" err="1" smtClean="0"/>
              <a:t>Niya</a:t>
            </a:r>
            <a:r>
              <a:rPr lang="en-US" sz="2400" b="1" dirty="0" smtClean="0"/>
              <a:t> </a:t>
            </a:r>
            <a:r>
              <a:rPr lang="en-US" sz="2400" b="1" dirty="0" err="1" smtClean="0"/>
              <a:t>kita</a:t>
            </a:r>
            <a:r>
              <a:rPr lang="en-US" sz="2400" b="1" dirty="0" smtClean="0"/>
              <a:t> </a:t>
            </a:r>
            <a:r>
              <a:rPr lang="en-US" sz="2400" b="1" dirty="0" err="1" smtClean="0"/>
              <a:t>gimahal</a:t>
            </a:r>
            <a:r>
              <a:rPr lang="en-US" sz="2400" b="1" dirty="0" smtClean="0"/>
              <a:t>??</a:t>
            </a:r>
          </a:p>
          <a:p>
            <a:pPr algn="just"/>
            <a:endParaRPr lang="en-US" sz="2400" b="1" dirty="0"/>
          </a:p>
          <a:p>
            <a:pPr algn="just"/>
            <a:r>
              <a:rPr lang="en-US" sz="2400" dirty="0" smtClean="0">
                <a:solidFill>
                  <a:schemeClr val="accent6">
                    <a:lumMod val="75000"/>
                  </a:schemeClr>
                </a:solidFill>
                <a:latin typeface="Ravie" pitchFamily="82" charset="0"/>
              </a:rPr>
              <a:t>Let’s take a </a:t>
            </a:r>
            <a:r>
              <a:rPr lang="en-US" sz="2400" dirty="0" smtClean="0">
                <a:solidFill>
                  <a:schemeClr val="accent6">
                    <a:lumMod val="75000"/>
                  </a:schemeClr>
                </a:solidFill>
                <a:latin typeface="Ravie" pitchFamily="82" charset="0"/>
              </a:rPr>
              <a:t>trip before answering this</a:t>
            </a:r>
            <a:endParaRPr lang="en-US" sz="2400" dirty="0">
              <a:solidFill>
                <a:schemeClr val="accent6">
                  <a:lumMod val="75000"/>
                </a:schemeClr>
              </a:solidFill>
              <a:latin typeface="Ravie"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p:cTn id="7" dur="2000" fill="hold"/>
                                        <p:tgtEl>
                                          <p:spTgt spid="6147">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2000" fill="hold"/>
                                        <p:tgtEl>
                                          <p:spTgt spid="6147">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2000" fill="hold"/>
                                        <p:tgtEl>
                                          <p:spTgt spid="6147">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2000" fill="hold"/>
                                        <p:tgtEl>
                                          <p:spTgt spid="6147">
                                            <p:txEl>
                                              <p:pRg st="0" end="0"/>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p:cTn id="13" dur="2000" fill="hold"/>
                                        <p:tgtEl>
                                          <p:spTgt spid="6147">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2000" fill="hold"/>
                                        <p:tgtEl>
                                          <p:spTgt spid="6147">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2000" fill="hold"/>
                                        <p:tgtEl>
                                          <p:spTgt spid="6147">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2000" fill="hold"/>
                                        <p:tgtEl>
                                          <p:spTgt spid="61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grpId="0" nodeType="clickEffect">
                                  <p:stCondLst>
                                    <p:cond delay="0"/>
                                  </p:stCondLst>
                                  <p:childTnLst>
                                    <p:set>
                                      <p:cBhvr>
                                        <p:cTn id="20" dur="1" fill="hold">
                                          <p:stCondLst>
                                            <p:cond delay="0"/>
                                          </p:stCondLst>
                                        </p:cTn>
                                        <p:tgtEl>
                                          <p:spTgt spid="6150"/>
                                        </p:tgtEl>
                                        <p:attrNameLst>
                                          <p:attrName>style.visibility</p:attrName>
                                        </p:attrNameLst>
                                      </p:cBhvr>
                                      <p:to>
                                        <p:strVal val="visible"/>
                                      </p:to>
                                    </p:set>
                                    <p:animEffect transition="in" filter="barn(inHorizontal)">
                                      <p:cBhvr>
                                        <p:cTn id="21" dur="3000"/>
                                        <p:tgtEl>
                                          <p:spTgt spid="6150"/>
                                        </p:tgtEl>
                                      </p:cBhvr>
                                    </p:animEffect>
                                  </p:childTnLst>
                                </p:cTn>
                              </p:par>
                            </p:childTnLst>
                          </p:cTn>
                        </p:par>
                      </p:childTnLst>
                    </p:cTn>
                  </p:par>
                  <p:par>
                    <p:cTn id="22" fill="hold">
                      <p:stCondLst>
                        <p:cond delay="indefinite"/>
                      </p:stCondLst>
                      <p:childTnLst>
                        <p:par>
                          <p:cTn id="23" fill="hold">
                            <p:stCondLst>
                              <p:cond delay="0"/>
                            </p:stCondLst>
                            <p:childTnLst>
                              <p:par>
                                <p:cTn id="24" presetID="39" presetClass="entr" presetSubtype="0" accel="100000" fill="hold" nodeType="clickEffect">
                                  <p:stCondLst>
                                    <p:cond delay="0"/>
                                  </p:stCondLst>
                                  <p:childTnLst>
                                    <p:set>
                                      <p:cBhvr>
                                        <p:cTn id="25" dur="1" fill="hold">
                                          <p:stCondLst>
                                            <p:cond delay="0"/>
                                          </p:stCondLst>
                                        </p:cTn>
                                        <p:tgtEl>
                                          <p:spTgt spid="6151">
                                            <p:txEl>
                                              <p:pRg st="0" end="0"/>
                                            </p:txEl>
                                          </p:spTgt>
                                        </p:tgtEl>
                                        <p:attrNameLst>
                                          <p:attrName>style.visibility</p:attrName>
                                        </p:attrNameLst>
                                      </p:cBhvr>
                                      <p:to>
                                        <p:strVal val="visible"/>
                                      </p:to>
                                    </p:set>
                                    <p:anim calcmode="lin" valueType="num">
                                      <p:cBhvr>
                                        <p:cTn id="26" dur="2000" fill="hold"/>
                                        <p:tgtEl>
                                          <p:spTgt spid="615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7" dur="2000" fill="hold"/>
                                        <p:tgtEl>
                                          <p:spTgt spid="615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8" dur="2000" fill="hold"/>
                                        <p:tgtEl>
                                          <p:spTgt spid="615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9" dur="2000" fill="hold"/>
                                        <p:tgtEl>
                                          <p:spTgt spid="61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9" presetClass="entr" presetSubtype="0" accel="100000" fill="hold" nodeType="clickEffect">
                                  <p:stCondLst>
                                    <p:cond delay="0"/>
                                  </p:stCondLst>
                                  <p:childTnLst>
                                    <p:set>
                                      <p:cBhvr>
                                        <p:cTn id="33" dur="1" fill="hold">
                                          <p:stCondLst>
                                            <p:cond delay="0"/>
                                          </p:stCondLst>
                                        </p:cTn>
                                        <p:tgtEl>
                                          <p:spTgt spid="6151">
                                            <p:txEl>
                                              <p:pRg st="2" end="2"/>
                                            </p:txEl>
                                          </p:spTgt>
                                        </p:tgtEl>
                                        <p:attrNameLst>
                                          <p:attrName>style.visibility</p:attrName>
                                        </p:attrNameLst>
                                      </p:cBhvr>
                                      <p:to>
                                        <p:strVal val="visible"/>
                                      </p:to>
                                    </p:set>
                                    <p:anim calcmode="lin" valueType="num">
                                      <p:cBhvr>
                                        <p:cTn id="34" dur="2000" fill="hold"/>
                                        <p:tgtEl>
                                          <p:spTgt spid="6151">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5" dur="2000" fill="hold"/>
                                        <p:tgtEl>
                                          <p:spTgt spid="6151">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6" dur="2000" fill="hold"/>
                                        <p:tgtEl>
                                          <p:spTgt spid="6151">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7" dur="2000" fill="hold"/>
                                        <p:tgtEl>
                                          <p:spTgt spid="61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9" presetClass="entr" presetSubtype="0" accel="100000" fill="hold" nodeType="clickEffect">
                                  <p:stCondLst>
                                    <p:cond delay="0"/>
                                  </p:stCondLst>
                                  <p:childTnLst>
                                    <p:set>
                                      <p:cBhvr>
                                        <p:cTn id="41" dur="1" fill="hold">
                                          <p:stCondLst>
                                            <p:cond delay="0"/>
                                          </p:stCondLst>
                                        </p:cTn>
                                        <p:tgtEl>
                                          <p:spTgt spid="6151">
                                            <p:txEl>
                                              <p:pRg st="4" end="4"/>
                                            </p:txEl>
                                          </p:spTgt>
                                        </p:tgtEl>
                                        <p:attrNameLst>
                                          <p:attrName>style.visibility</p:attrName>
                                        </p:attrNameLst>
                                      </p:cBhvr>
                                      <p:to>
                                        <p:strVal val="visible"/>
                                      </p:to>
                                    </p:set>
                                    <p:anim calcmode="lin" valueType="num">
                                      <p:cBhvr>
                                        <p:cTn id="42" dur="2000" fill="hold"/>
                                        <p:tgtEl>
                                          <p:spTgt spid="6151">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3" dur="2000" fill="hold"/>
                                        <p:tgtEl>
                                          <p:spTgt spid="6151">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4" dur="2000" fill="hold"/>
                                        <p:tgtEl>
                                          <p:spTgt spid="6151">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5" dur="2000" fill="hold"/>
                                        <p:tgtEl>
                                          <p:spTgt spid="615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nodeType="clickEffect">
                                  <p:stCondLst>
                                    <p:cond delay="0"/>
                                  </p:stCondLst>
                                  <p:childTnLst>
                                    <p:set>
                                      <p:cBhvr>
                                        <p:cTn id="49" dur="1" fill="hold">
                                          <p:stCondLst>
                                            <p:cond delay="0"/>
                                          </p:stCondLst>
                                        </p:cTn>
                                        <p:tgtEl>
                                          <p:spTgt spid="6151">
                                            <p:txEl>
                                              <p:pRg st="6" end="6"/>
                                            </p:txEl>
                                          </p:spTgt>
                                        </p:tgtEl>
                                        <p:attrNameLst>
                                          <p:attrName>style.visibility</p:attrName>
                                        </p:attrNameLst>
                                      </p:cBhvr>
                                      <p:to>
                                        <p:strVal val="visible"/>
                                      </p:to>
                                    </p:set>
                                    <p:animEffect transition="in" filter="wipe(down)">
                                      <p:cBhvr>
                                        <p:cTn id="50" dur="580">
                                          <p:stCondLst>
                                            <p:cond delay="0"/>
                                          </p:stCondLst>
                                        </p:cTn>
                                        <p:tgtEl>
                                          <p:spTgt spid="6151">
                                            <p:txEl>
                                              <p:pRg st="6" end="6"/>
                                            </p:txEl>
                                          </p:spTgt>
                                        </p:tgtEl>
                                      </p:cBhvr>
                                    </p:animEffect>
                                    <p:anim calcmode="lin" valueType="num">
                                      <p:cBhvr>
                                        <p:cTn id="51" dur="1822" tmFilter="0,0; 0.14,0.36; 0.43,0.73; 0.71,0.91; 1.0,1.0">
                                          <p:stCondLst>
                                            <p:cond delay="0"/>
                                          </p:stCondLst>
                                        </p:cTn>
                                        <p:tgtEl>
                                          <p:spTgt spid="6151">
                                            <p:txEl>
                                              <p:pRg st="6" end="6"/>
                                            </p:txEl>
                                          </p:spTgt>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6151">
                                            <p:txEl>
                                              <p:pRg st="6" end="6"/>
                                            </p:txEl>
                                          </p:spTgt>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6151">
                                            <p:txEl>
                                              <p:pRg st="6" end="6"/>
                                            </p:txEl>
                                          </p:spTgt>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6151">
                                            <p:txEl>
                                              <p:pRg st="6" end="6"/>
                                            </p:txEl>
                                          </p:spTgt>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6151">
                                            <p:txEl>
                                              <p:pRg st="6" end="6"/>
                                            </p:txEl>
                                          </p:spTgt>
                                        </p:tgtEl>
                                        <p:attrNameLst>
                                          <p:attrName>ppt_y</p:attrName>
                                        </p:attrNameLst>
                                      </p:cBhvr>
                                      <p:tavLst>
                                        <p:tav tm="0" fmla="#ppt_y-sin(pi*$)/81">
                                          <p:val>
                                            <p:fltVal val="0"/>
                                          </p:val>
                                        </p:tav>
                                        <p:tav tm="100000">
                                          <p:val>
                                            <p:fltVal val="1"/>
                                          </p:val>
                                        </p:tav>
                                      </p:tavLst>
                                    </p:anim>
                                    <p:animScale>
                                      <p:cBhvr>
                                        <p:cTn id="56" dur="26">
                                          <p:stCondLst>
                                            <p:cond delay="650"/>
                                          </p:stCondLst>
                                        </p:cTn>
                                        <p:tgtEl>
                                          <p:spTgt spid="6151">
                                            <p:txEl>
                                              <p:pRg st="6" end="6"/>
                                            </p:txEl>
                                          </p:spTgt>
                                        </p:tgtEl>
                                      </p:cBhvr>
                                      <p:to x="100000" y="60000"/>
                                    </p:animScale>
                                    <p:animScale>
                                      <p:cBhvr>
                                        <p:cTn id="57" dur="166" decel="50000">
                                          <p:stCondLst>
                                            <p:cond delay="676"/>
                                          </p:stCondLst>
                                        </p:cTn>
                                        <p:tgtEl>
                                          <p:spTgt spid="6151">
                                            <p:txEl>
                                              <p:pRg st="6" end="6"/>
                                            </p:txEl>
                                          </p:spTgt>
                                        </p:tgtEl>
                                      </p:cBhvr>
                                      <p:to x="100000" y="100000"/>
                                    </p:animScale>
                                    <p:animScale>
                                      <p:cBhvr>
                                        <p:cTn id="58" dur="26">
                                          <p:stCondLst>
                                            <p:cond delay="1312"/>
                                          </p:stCondLst>
                                        </p:cTn>
                                        <p:tgtEl>
                                          <p:spTgt spid="6151">
                                            <p:txEl>
                                              <p:pRg st="6" end="6"/>
                                            </p:txEl>
                                          </p:spTgt>
                                        </p:tgtEl>
                                      </p:cBhvr>
                                      <p:to x="100000" y="80000"/>
                                    </p:animScale>
                                    <p:animScale>
                                      <p:cBhvr>
                                        <p:cTn id="59" dur="166" decel="50000">
                                          <p:stCondLst>
                                            <p:cond delay="1338"/>
                                          </p:stCondLst>
                                        </p:cTn>
                                        <p:tgtEl>
                                          <p:spTgt spid="6151">
                                            <p:txEl>
                                              <p:pRg st="6" end="6"/>
                                            </p:txEl>
                                          </p:spTgt>
                                        </p:tgtEl>
                                      </p:cBhvr>
                                      <p:to x="100000" y="100000"/>
                                    </p:animScale>
                                    <p:animScale>
                                      <p:cBhvr>
                                        <p:cTn id="60" dur="26">
                                          <p:stCondLst>
                                            <p:cond delay="1642"/>
                                          </p:stCondLst>
                                        </p:cTn>
                                        <p:tgtEl>
                                          <p:spTgt spid="6151">
                                            <p:txEl>
                                              <p:pRg st="6" end="6"/>
                                            </p:txEl>
                                          </p:spTgt>
                                        </p:tgtEl>
                                      </p:cBhvr>
                                      <p:to x="100000" y="90000"/>
                                    </p:animScale>
                                    <p:animScale>
                                      <p:cBhvr>
                                        <p:cTn id="61" dur="166" decel="50000">
                                          <p:stCondLst>
                                            <p:cond delay="1668"/>
                                          </p:stCondLst>
                                        </p:cTn>
                                        <p:tgtEl>
                                          <p:spTgt spid="6151">
                                            <p:txEl>
                                              <p:pRg st="6" end="6"/>
                                            </p:txEl>
                                          </p:spTgt>
                                        </p:tgtEl>
                                      </p:cBhvr>
                                      <p:to x="100000" y="100000"/>
                                    </p:animScale>
                                    <p:animScale>
                                      <p:cBhvr>
                                        <p:cTn id="62" dur="26">
                                          <p:stCondLst>
                                            <p:cond delay="1808"/>
                                          </p:stCondLst>
                                        </p:cTn>
                                        <p:tgtEl>
                                          <p:spTgt spid="6151">
                                            <p:txEl>
                                              <p:pRg st="6" end="6"/>
                                            </p:txEl>
                                          </p:spTgt>
                                        </p:tgtEl>
                                      </p:cBhvr>
                                      <p:to x="100000" y="95000"/>
                                    </p:animScale>
                                    <p:animScale>
                                      <p:cBhvr>
                                        <p:cTn id="63" dur="166" decel="50000">
                                          <p:stCondLst>
                                            <p:cond delay="1834"/>
                                          </p:stCondLst>
                                        </p:cTn>
                                        <p:tgtEl>
                                          <p:spTgt spid="6151">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1 milion kilometers (10^^9 m)"/>
          <p:cNvPicPr>
            <a:picLocks noChangeAspect="1" noChangeArrowheads="1"/>
          </p:cNvPicPr>
          <p:nvPr/>
        </p:nvPicPr>
        <p:blipFill>
          <a:blip r:embed="rId2"/>
          <a:srcRect/>
          <a:stretch>
            <a:fillRect/>
          </a:stretch>
        </p:blipFill>
        <p:spPr bwMode="auto">
          <a:xfrm>
            <a:off x="1219200" y="76200"/>
            <a:ext cx="6811963" cy="6858000"/>
          </a:xfrm>
          <a:prstGeom prst="rect">
            <a:avLst/>
          </a:prstGeom>
          <a:noFill/>
        </p:spPr>
      </p:pic>
      <p:sp>
        <p:nvSpPr>
          <p:cNvPr id="58372" name="Text Box 4"/>
          <p:cNvSpPr txBox="1">
            <a:spLocks noChangeArrowheads="1"/>
          </p:cNvSpPr>
          <p:nvPr/>
        </p:nvSpPr>
        <p:spPr bwMode="auto">
          <a:xfrm>
            <a:off x="533400" y="762000"/>
            <a:ext cx="1676400" cy="1433513"/>
          </a:xfrm>
          <a:prstGeom prst="rect">
            <a:avLst/>
          </a:prstGeom>
          <a:noFill/>
          <a:ln w="9525">
            <a:noFill/>
            <a:miter lim="800000"/>
            <a:headEnd/>
            <a:tailEnd/>
          </a:ln>
          <a:effectLst/>
        </p:spPr>
        <p:txBody>
          <a:bodyPr wrap="none">
            <a:spAutoFit/>
          </a:bodyPr>
          <a:lstStyle/>
          <a:p>
            <a:pPr algn="ctr"/>
            <a:r>
              <a:rPr lang="pt-BR" sz="8800" b="1">
                <a:solidFill>
                  <a:srgbClr val="FF3300"/>
                </a:solidFill>
              </a:rPr>
              <a:t>10</a:t>
            </a:r>
            <a:r>
              <a:rPr lang="pt-BR" sz="8800" b="1" baseline="30000">
                <a:solidFill>
                  <a:srgbClr val="FF3300"/>
                </a:solidFill>
              </a:rPr>
              <a:t>9</a:t>
            </a:r>
            <a:endParaRPr lang="pt-BR" sz="8800" b="1">
              <a:solidFill>
                <a:srgbClr val="FF3300"/>
              </a:solidFill>
            </a:endParaRPr>
          </a:p>
        </p:txBody>
      </p:sp>
    </p:spTree>
  </p:cSld>
  <p:clrMapOvr>
    <a:masterClrMapping/>
  </p:clrMapOvr>
  <p:transition spd="med" advTm="0">
    <p:zoom dir="in"/>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100"/>
          <p:cNvPicPr>
            <a:picLocks noChangeAspect="1" noChangeArrowheads="1"/>
          </p:cNvPicPr>
          <p:nvPr/>
        </p:nvPicPr>
        <p:blipFill>
          <a:blip r:embed="rId2"/>
          <a:srcRect/>
          <a:stretch>
            <a:fillRect/>
          </a:stretch>
        </p:blipFill>
        <p:spPr bwMode="auto">
          <a:xfrm>
            <a:off x="1219200" y="76200"/>
            <a:ext cx="6858000" cy="6858000"/>
          </a:xfrm>
          <a:prstGeom prst="rect">
            <a:avLst/>
          </a:prstGeom>
          <a:noFill/>
        </p:spPr>
      </p:pic>
      <p:sp>
        <p:nvSpPr>
          <p:cNvPr id="57348" name="Text Box 4"/>
          <p:cNvSpPr txBox="1">
            <a:spLocks noChangeArrowheads="1"/>
          </p:cNvSpPr>
          <p:nvPr/>
        </p:nvSpPr>
        <p:spPr bwMode="auto">
          <a:xfrm>
            <a:off x="1066800" y="457200"/>
            <a:ext cx="1676400" cy="1433513"/>
          </a:xfrm>
          <a:prstGeom prst="rect">
            <a:avLst/>
          </a:prstGeom>
          <a:noFill/>
          <a:ln w="9525">
            <a:noFill/>
            <a:miter lim="800000"/>
            <a:headEnd/>
            <a:tailEnd/>
          </a:ln>
          <a:effectLst/>
        </p:spPr>
        <p:txBody>
          <a:bodyPr wrap="none">
            <a:spAutoFit/>
          </a:bodyPr>
          <a:lstStyle/>
          <a:p>
            <a:pPr algn="ctr"/>
            <a:r>
              <a:rPr lang="pt-BR" sz="8800" b="1">
                <a:solidFill>
                  <a:srgbClr val="FF3300"/>
                </a:solidFill>
              </a:rPr>
              <a:t>10</a:t>
            </a:r>
            <a:r>
              <a:rPr lang="pt-BR" sz="8800" b="1" baseline="30000">
                <a:solidFill>
                  <a:srgbClr val="FF3300"/>
                </a:solidFill>
              </a:rPr>
              <a:t>8</a:t>
            </a:r>
            <a:endParaRPr lang="pt-BR" sz="8800" b="1">
              <a:solidFill>
                <a:srgbClr val="FF3300"/>
              </a:solidFill>
            </a:endParaRPr>
          </a:p>
        </p:txBody>
      </p:sp>
    </p:spTree>
  </p:cSld>
  <p:clrMapOvr>
    <a:masterClrMapping/>
  </p:clrMapOvr>
  <p:transition spd="med" advTm="0">
    <p:zoom dir="in"/>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10"/>
          <p:cNvPicPr>
            <a:picLocks noChangeAspect="1" noChangeArrowheads="1"/>
          </p:cNvPicPr>
          <p:nvPr/>
        </p:nvPicPr>
        <p:blipFill>
          <a:blip r:embed="rId2"/>
          <a:srcRect/>
          <a:stretch>
            <a:fillRect/>
          </a:stretch>
        </p:blipFill>
        <p:spPr bwMode="auto">
          <a:xfrm>
            <a:off x="1219200" y="76200"/>
            <a:ext cx="6811963" cy="6858000"/>
          </a:xfrm>
          <a:prstGeom prst="rect">
            <a:avLst/>
          </a:prstGeom>
          <a:noFill/>
        </p:spPr>
      </p:pic>
      <p:sp>
        <p:nvSpPr>
          <p:cNvPr id="56324" name="Text Box 4"/>
          <p:cNvSpPr txBox="1">
            <a:spLocks noChangeArrowheads="1"/>
          </p:cNvSpPr>
          <p:nvPr/>
        </p:nvSpPr>
        <p:spPr bwMode="auto">
          <a:xfrm>
            <a:off x="304800" y="304800"/>
            <a:ext cx="1676400" cy="1433513"/>
          </a:xfrm>
          <a:prstGeom prst="rect">
            <a:avLst/>
          </a:prstGeom>
          <a:noFill/>
          <a:ln w="9525">
            <a:noFill/>
            <a:miter lim="800000"/>
            <a:headEnd/>
            <a:tailEnd/>
          </a:ln>
          <a:effectLst/>
        </p:spPr>
        <p:txBody>
          <a:bodyPr wrap="none">
            <a:spAutoFit/>
          </a:bodyPr>
          <a:lstStyle/>
          <a:p>
            <a:pPr algn="ctr"/>
            <a:r>
              <a:rPr lang="pt-BR" sz="8800" b="1">
                <a:solidFill>
                  <a:srgbClr val="FF3300"/>
                </a:solidFill>
              </a:rPr>
              <a:t>10</a:t>
            </a:r>
            <a:r>
              <a:rPr lang="pt-BR" sz="8800" b="1" baseline="30000">
                <a:solidFill>
                  <a:srgbClr val="FF3300"/>
                </a:solidFill>
              </a:rPr>
              <a:t>7</a:t>
            </a:r>
            <a:endParaRPr lang="pt-BR" sz="8800" b="1">
              <a:solidFill>
                <a:srgbClr val="FF3300"/>
              </a:solidFill>
            </a:endParaRPr>
          </a:p>
        </p:txBody>
      </p:sp>
    </p:spTree>
  </p:cSld>
  <p:clrMapOvr>
    <a:masterClrMapping/>
  </p:clrMapOvr>
  <p:transition spd="med" advTm="0">
    <p:zoom dir="in"/>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10 kilometers (10^^4 m)"/>
          <p:cNvPicPr>
            <a:picLocks noChangeAspect="1" noChangeArrowheads="1"/>
          </p:cNvPicPr>
          <p:nvPr/>
        </p:nvPicPr>
        <p:blipFill>
          <a:blip r:embed="rId2"/>
          <a:srcRect/>
          <a:stretch>
            <a:fillRect/>
          </a:stretch>
        </p:blipFill>
        <p:spPr bwMode="auto">
          <a:xfrm>
            <a:off x="1219200" y="76200"/>
            <a:ext cx="6789738" cy="6858000"/>
          </a:xfrm>
          <a:prstGeom prst="rect">
            <a:avLst/>
          </a:prstGeom>
          <a:noFill/>
        </p:spPr>
      </p:pic>
      <p:sp>
        <p:nvSpPr>
          <p:cNvPr id="53252" name="Text Box 4"/>
          <p:cNvSpPr txBox="1">
            <a:spLocks noChangeArrowheads="1"/>
          </p:cNvSpPr>
          <p:nvPr/>
        </p:nvSpPr>
        <p:spPr bwMode="auto">
          <a:xfrm>
            <a:off x="381000" y="685800"/>
            <a:ext cx="1676400" cy="1433513"/>
          </a:xfrm>
          <a:prstGeom prst="rect">
            <a:avLst/>
          </a:prstGeom>
          <a:noFill/>
          <a:ln w="9525">
            <a:noFill/>
            <a:miter lim="800000"/>
            <a:headEnd/>
            <a:tailEnd/>
          </a:ln>
          <a:effectLst/>
        </p:spPr>
        <p:txBody>
          <a:bodyPr wrap="none">
            <a:spAutoFit/>
          </a:bodyPr>
          <a:lstStyle/>
          <a:p>
            <a:r>
              <a:rPr lang="pt-BR" sz="8800" b="1">
                <a:solidFill>
                  <a:srgbClr val="FF3300"/>
                </a:solidFill>
              </a:rPr>
              <a:t>10</a:t>
            </a:r>
            <a:r>
              <a:rPr lang="pt-BR" sz="8800" b="1" baseline="30000">
                <a:solidFill>
                  <a:srgbClr val="FF3300"/>
                </a:solidFill>
              </a:rPr>
              <a:t>4</a:t>
            </a:r>
            <a:endParaRPr lang="pt-BR" sz="8800" b="1">
              <a:solidFill>
                <a:srgbClr val="FF3300"/>
              </a:solidFill>
            </a:endParaRPr>
          </a:p>
        </p:txBody>
      </p:sp>
    </p:spTree>
  </p:cSld>
  <p:clrMapOvr>
    <a:masterClrMapping/>
  </p:clrMapOvr>
  <p:transition spd="med" advTm="11000">
    <p:zoom dir="in"/>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1 kilometer (10^^3 m)"/>
          <p:cNvPicPr>
            <a:picLocks noChangeAspect="1" noChangeArrowheads="1"/>
          </p:cNvPicPr>
          <p:nvPr/>
        </p:nvPicPr>
        <p:blipFill>
          <a:blip r:embed="rId2"/>
          <a:srcRect/>
          <a:stretch>
            <a:fillRect/>
          </a:stretch>
        </p:blipFill>
        <p:spPr bwMode="auto">
          <a:xfrm>
            <a:off x="1143000" y="122238"/>
            <a:ext cx="6858000" cy="6811962"/>
          </a:xfrm>
          <a:prstGeom prst="rect">
            <a:avLst/>
          </a:prstGeom>
          <a:noFill/>
        </p:spPr>
      </p:pic>
      <p:sp>
        <p:nvSpPr>
          <p:cNvPr id="52228" name="Text Box 4"/>
          <p:cNvSpPr txBox="1">
            <a:spLocks noChangeArrowheads="1"/>
          </p:cNvSpPr>
          <p:nvPr/>
        </p:nvSpPr>
        <p:spPr bwMode="auto">
          <a:xfrm>
            <a:off x="381000" y="700088"/>
            <a:ext cx="1676400" cy="1433512"/>
          </a:xfrm>
          <a:prstGeom prst="rect">
            <a:avLst/>
          </a:prstGeom>
          <a:noFill/>
          <a:ln w="9525">
            <a:noFill/>
            <a:miter lim="800000"/>
            <a:headEnd/>
            <a:tailEnd/>
          </a:ln>
          <a:effectLst/>
        </p:spPr>
        <p:txBody>
          <a:bodyPr wrap="none">
            <a:spAutoFit/>
          </a:bodyPr>
          <a:lstStyle/>
          <a:p>
            <a:r>
              <a:rPr lang="pt-BR" sz="8800" b="1">
                <a:solidFill>
                  <a:srgbClr val="FF3300"/>
                </a:solidFill>
              </a:rPr>
              <a:t>10</a:t>
            </a:r>
            <a:r>
              <a:rPr lang="pt-BR" sz="8800" b="1" baseline="30000">
                <a:solidFill>
                  <a:srgbClr val="FF3300"/>
                </a:solidFill>
              </a:rPr>
              <a:t>3</a:t>
            </a:r>
            <a:endParaRPr lang="pt-BR" sz="8800" b="1">
              <a:solidFill>
                <a:srgbClr val="FF3300"/>
              </a:solidFill>
            </a:endParaRPr>
          </a:p>
        </p:txBody>
      </p:sp>
      <p:sp>
        <p:nvSpPr>
          <p:cNvPr id="52230" name="Rectangle 6"/>
          <p:cNvSpPr>
            <a:spLocks noChangeArrowheads="1"/>
          </p:cNvSpPr>
          <p:nvPr/>
        </p:nvSpPr>
        <p:spPr bwMode="auto">
          <a:xfrm>
            <a:off x="0" y="3716338"/>
            <a:ext cx="3059113" cy="1187450"/>
          </a:xfrm>
          <a:prstGeom prst="rect">
            <a:avLst/>
          </a:prstGeom>
          <a:noFill/>
          <a:ln w="9525">
            <a:noFill/>
            <a:miter lim="800000"/>
            <a:headEnd/>
            <a:tailEnd/>
          </a:ln>
          <a:effectLst/>
        </p:spPr>
        <p:txBody>
          <a:bodyPr>
            <a:spAutoFit/>
          </a:bodyPr>
          <a:lstStyle/>
          <a:p>
            <a:pPr>
              <a:spcBef>
                <a:spcPct val="50000"/>
              </a:spcBef>
            </a:pPr>
            <a:r>
              <a:rPr lang="pt-BR" b="1">
                <a:solidFill>
                  <a:schemeClr val="bg1"/>
                </a:solidFill>
              </a:rPr>
              <a:t>Or... What do we  represent in the  Universe?</a:t>
            </a:r>
          </a:p>
        </p:txBody>
      </p:sp>
    </p:spTree>
  </p:cSld>
  <p:clrMapOvr>
    <a:masterClrMapping/>
  </p:clrMapOvr>
  <p:transition spd="med" advTm="9000">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52230"/>
                                        </p:tgtEl>
                                        <p:attrNameLst>
                                          <p:attrName>style.visibility</p:attrName>
                                        </p:attrNameLst>
                                      </p:cBhvr>
                                      <p:to>
                                        <p:strVal val="visible"/>
                                      </p:to>
                                    </p:set>
                                    <p:animEffect transition="in" filter="checkerboard(across)">
                                      <p:cBhvr>
                                        <p:cTn id="7" dur="500"/>
                                        <p:tgtEl>
                                          <p:spTgt spid="52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0"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100 meters (10^^2 m)"/>
          <p:cNvPicPr>
            <a:picLocks noChangeAspect="1" noChangeArrowheads="1"/>
          </p:cNvPicPr>
          <p:nvPr/>
        </p:nvPicPr>
        <p:blipFill>
          <a:blip r:embed="rId2"/>
          <a:srcRect/>
          <a:stretch>
            <a:fillRect/>
          </a:stretch>
        </p:blipFill>
        <p:spPr bwMode="auto">
          <a:xfrm>
            <a:off x="1219200" y="0"/>
            <a:ext cx="6811963" cy="6858000"/>
          </a:xfrm>
          <a:prstGeom prst="rect">
            <a:avLst/>
          </a:prstGeom>
          <a:noFill/>
        </p:spPr>
      </p:pic>
      <p:sp>
        <p:nvSpPr>
          <p:cNvPr id="51204" name="Text Box 4"/>
          <p:cNvSpPr txBox="1">
            <a:spLocks noChangeArrowheads="1"/>
          </p:cNvSpPr>
          <p:nvPr/>
        </p:nvSpPr>
        <p:spPr bwMode="auto">
          <a:xfrm>
            <a:off x="366713" y="547688"/>
            <a:ext cx="1676400" cy="1433512"/>
          </a:xfrm>
          <a:prstGeom prst="rect">
            <a:avLst/>
          </a:prstGeom>
          <a:noFill/>
          <a:ln w="9525">
            <a:noFill/>
            <a:miter lim="800000"/>
            <a:headEnd/>
            <a:tailEnd/>
          </a:ln>
          <a:effectLst/>
        </p:spPr>
        <p:txBody>
          <a:bodyPr wrap="none">
            <a:spAutoFit/>
          </a:bodyPr>
          <a:lstStyle/>
          <a:p>
            <a:pPr algn="ctr"/>
            <a:r>
              <a:rPr lang="pt-BR" sz="8800" b="1">
                <a:solidFill>
                  <a:srgbClr val="FF3300"/>
                </a:solidFill>
              </a:rPr>
              <a:t>10</a:t>
            </a:r>
            <a:r>
              <a:rPr lang="pt-BR" sz="8800" b="1" baseline="30000">
                <a:solidFill>
                  <a:srgbClr val="FF3300"/>
                </a:solidFill>
              </a:rPr>
              <a:t>2</a:t>
            </a:r>
            <a:endParaRPr lang="pt-BR" sz="8800" b="1">
              <a:solidFill>
                <a:srgbClr val="FF3300"/>
              </a:solidFill>
            </a:endParaRPr>
          </a:p>
        </p:txBody>
      </p:sp>
      <p:sp>
        <p:nvSpPr>
          <p:cNvPr id="51205" name="Rectangle 5"/>
          <p:cNvSpPr>
            <a:spLocks noChangeArrowheads="1"/>
          </p:cNvSpPr>
          <p:nvPr/>
        </p:nvSpPr>
        <p:spPr bwMode="auto">
          <a:xfrm>
            <a:off x="76200" y="2133600"/>
            <a:ext cx="3271838" cy="1552575"/>
          </a:xfrm>
          <a:prstGeom prst="rect">
            <a:avLst/>
          </a:prstGeom>
          <a:noFill/>
          <a:ln w="9525">
            <a:noFill/>
            <a:miter lim="800000"/>
            <a:headEnd/>
            <a:tailEnd/>
          </a:ln>
          <a:effectLst/>
        </p:spPr>
        <p:txBody>
          <a:bodyPr>
            <a:spAutoFit/>
          </a:bodyPr>
          <a:lstStyle/>
          <a:p>
            <a:pPr>
              <a:spcBef>
                <a:spcPct val="50000"/>
              </a:spcBef>
            </a:pPr>
            <a:r>
              <a:rPr lang="pt-BR" b="1">
                <a:solidFill>
                  <a:schemeClr val="bg1"/>
                </a:solidFill>
              </a:rPr>
              <a:t>In this trip </a:t>
            </a:r>
            <a:br>
              <a:rPr lang="pt-BR" b="1">
                <a:solidFill>
                  <a:schemeClr val="bg1"/>
                </a:solidFill>
              </a:rPr>
            </a:br>
            <a:r>
              <a:rPr lang="pt-BR" b="1">
                <a:solidFill>
                  <a:schemeClr val="bg1"/>
                </a:solidFill>
              </a:rPr>
              <a:t>“upwards” we went to the power of 23 of 10</a:t>
            </a:r>
          </a:p>
        </p:txBody>
      </p:sp>
    </p:spTree>
  </p:cSld>
  <p:clrMapOvr>
    <a:masterClrMapping/>
  </p:clrMapOvr>
  <p:transition spd="med" advTm="10000">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51205"/>
                                        </p:tgtEl>
                                        <p:attrNameLst>
                                          <p:attrName>style.visibility</p:attrName>
                                        </p:attrNameLst>
                                      </p:cBhvr>
                                      <p:to>
                                        <p:strVal val="visible"/>
                                      </p:to>
                                    </p:set>
                                    <p:animEffect transition="in" filter="checkerboard(across)">
                                      <p:cBhvr>
                                        <p:cTn id="7" dur="500"/>
                                        <p:tgtEl>
                                          <p:spTgt spid="51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10 meter (10^^1 m)_2"/>
          <p:cNvPicPr>
            <a:picLocks noChangeAspect="1" noChangeArrowheads="1"/>
          </p:cNvPicPr>
          <p:nvPr/>
        </p:nvPicPr>
        <p:blipFill>
          <a:blip r:embed="rId2"/>
          <a:srcRect/>
          <a:stretch>
            <a:fillRect/>
          </a:stretch>
        </p:blipFill>
        <p:spPr bwMode="auto">
          <a:xfrm>
            <a:off x="990600" y="104775"/>
            <a:ext cx="7162800" cy="6829425"/>
          </a:xfrm>
          <a:prstGeom prst="rect">
            <a:avLst/>
          </a:prstGeom>
          <a:noFill/>
        </p:spPr>
      </p:pic>
      <p:sp>
        <p:nvSpPr>
          <p:cNvPr id="50180" name="Text Box 4"/>
          <p:cNvSpPr txBox="1">
            <a:spLocks noChangeArrowheads="1"/>
          </p:cNvSpPr>
          <p:nvPr/>
        </p:nvSpPr>
        <p:spPr bwMode="auto">
          <a:xfrm>
            <a:off x="149225" y="547688"/>
            <a:ext cx="1676400" cy="1433512"/>
          </a:xfrm>
          <a:prstGeom prst="rect">
            <a:avLst/>
          </a:prstGeom>
          <a:noFill/>
          <a:ln w="9525">
            <a:noFill/>
            <a:miter lim="800000"/>
            <a:headEnd/>
            <a:tailEnd/>
          </a:ln>
          <a:effectLst/>
        </p:spPr>
        <p:txBody>
          <a:bodyPr wrap="none">
            <a:spAutoFit/>
          </a:bodyPr>
          <a:lstStyle/>
          <a:p>
            <a:pPr algn="ctr"/>
            <a:r>
              <a:rPr lang="pt-BR" sz="8800" b="1">
                <a:solidFill>
                  <a:srgbClr val="FF3300"/>
                </a:solidFill>
              </a:rPr>
              <a:t>10</a:t>
            </a:r>
            <a:r>
              <a:rPr lang="pt-BR" sz="8800" b="1" baseline="30000">
                <a:solidFill>
                  <a:srgbClr val="FF3300"/>
                </a:solidFill>
              </a:rPr>
              <a:t>1</a:t>
            </a:r>
            <a:endParaRPr lang="pt-BR" sz="8800" b="1">
              <a:solidFill>
                <a:srgbClr val="FF3300"/>
              </a:solidFill>
            </a:endParaRPr>
          </a:p>
        </p:txBody>
      </p:sp>
      <p:sp>
        <p:nvSpPr>
          <p:cNvPr id="50181" name="Rectangle 5"/>
          <p:cNvSpPr>
            <a:spLocks noChangeArrowheads="1"/>
          </p:cNvSpPr>
          <p:nvPr/>
        </p:nvSpPr>
        <p:spPr bwMode="auto">
          <a:xfrm>
            <a:off x="0" y="2636838"/>
            <a:ext cx="3348038" cy="1552575"/>
          </a:xfrm>
          <a:prstGeom prst="rect">
            <a:avLst/>
          </a:prstGeom>
          <a:noFill/>
          <a:ln w="9525">
            <a:noFill/>
            <a:miter lim="800000"/>
            <a:headEnd/>
            <a:tailEnd/>
          </a:ln>
          <a:effectLst/>
        </p:spPr>
        <p:txBody>
          <a:bodyPr>
            <a:spAutoFit/>
          </a:bodyPr>
          <a:lstStyle/>
          <a:p>
            <a:pPr>
              <a:spcBef>
                <a:spcPct val="50000"/>
              </a:spcBef>
            </a:pPr>
            <a:r>
              <a:rPr lang="pt-BR" b="1">
                <a:solidFill>
                  <a:schemeClr val="bg1"/>
                </a:solidFill>
              </a:rPr>
              <a:t>Now we are going to dig inside of matter in a reverse (inverse) trip... </a:t>
            </a:r>
          </a:p>
        </p:txBody>
      </p:sp>
    </p:spTree>
  </p:cSld>
  <p:clrMapOvr>
    <a:masterClrMapping/>
  </p:clrMapOvr>
  <p:transition spd="med" advTm="8000">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50181"/>
                                        </p:tgtEl>
                                        <p:attrNameLst>
                                          <p:attrName>style.visibility</p:attrName>
                                        </p:attrNameLst>
                                      </p:cBhvr>
                                      <p:to>
                                        <p:strVal val="visible"/>
                                      </p:to>
                                    </p:set>
                                    <p:animEffect transition="in" filter="checkerboard(across)">
                                      <p:cBhvr>
                                        <p:cTn id="7" dur="500"/>
                                        <p:tgtEl>
                                          <p:spTgt spid="50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1 meter (10^^0 m)"/>
          <p:cNvPicPr>
            <a:picLocks noChangeAspect="1" noChangeArrowheads="1"/>
          </p:cNvPicPr>
          <p:nvPr/>
        </p:nvPicPr>
        <p:blipFill>
          <a:blip r:embed="rId2"/>
          <a:srcRect/>
          <a:stretch>
            <a:fillRect/>
          </a:stretch>
        </p:blipFill>
        <p:spPr bwMode="auto">
          <a:xfrm>
            <a:off x="1219200" y="76200"/>
            <a:ext cx="6767513" cy="6858000"/>
          </a:xfrm>
          <a:prstGeom prst="rect">
            <a:avLst/>
          </a:prstGeom>
          <a:noFill/>
        </p:spPr>
      </p:pic>
      <p:sp>
        <p:nvSpPr>
          <p:cNvPr id="49155" name="Text Box 3"/>
          <p:cNvSpPr txBox="1">
            <a:spLocks noChangeArrowheads="1"/>
          </p:cNvSpPr>
          <p:nvPr/>
        </p:nvSpPr>
        <p:spPr bwMode="auto">
          <a:xfrm>
            <a:off x="0" y="2852738"/>
            <a:ext cx="4067175" cy="1552575"/>
          </a:xfrm>
          <a:prstGeom prst="rect">
            <a:avLst/>
          </a:prstGeom>
          <a:noFill/>
          <a:ln w="9525">
            <a:noFill/>
            <a:miter lim="800000"/>
            <a:headEnd/>
            <a:tailEnd/>
          </a:ln>
          <a:effectLst/>
        </p:spPr>
        <p:txBody>
          <a:bodyPr>
            <a:spAutoFit/>
          </a:bodyPr>
          <a:lstStyle/>
          <a:p>
            <a:pPr>
              <a:spcBef>
                <a:spcPct val="50000"/>
              </a:spcBef>
            </a:pPr>
            <a:r>
              <a:rPr lang="pt-BR" b="1">
                <a:solidFill>
                  <a:schemeClr val="bg1"/>
                </a:solidFill>
              </a:rPr>
              <a:t>We arrive at our starting point. </a:t>
            </a:r>
            <a:br>
              <a:rPr lang="pt-BR" b="1">
                <a:solidFill>
                  <a:schemeClr val="bg1"/>
                </a:solidFill>
              </a:rPr>
            </a:br>
            <a:r>
              <a:rPr lang="pt-BR" b="1">
                <a:solidFill>
                  <a:schemeClr val="bg1"/>
                </a:solidFill>
              </a:rPr>
              <a:t>We could touch it with our hands ...</a:t>
            </a:r>
          </a:p>
        </p:txBody>
      </p:sp>
      <p:sp>
        <p:nvSpPr>
          <p:cNvPr id="49156" name="Text Box 4"/>
          <p:cNvSpPr txBox="1">
            <a:spLocks noChangeArrowheads="1"/>
          </p:cNvSpPr>
          <p:nvPr/>
        </p:nvSpPr>
        <p:spPr bwMode="auto">
          <a:xfrm>
            <a:off x="304800" y="471488"/>
            <a:ext cx="1676400" cy="1433512"/>
          </a:xfrm>
          <a:prstGeom prst="rect">
            <a:avLst/>
          </a:prstGeom>
          <a:noFill/>
          <a:ln w="9525">
            <a:noFill/>
            <a:miter lim="800000"/>
            <a:headEnd/>
            <a:tailEnd/>
          </a:ln>
          <a:effectLst/>
        </p:spPr>
        <p:txBody>
          <a:bodyPr wrap="none">
            <a:spAutoFit/>
          </a:bodyPr>
          <a:lstStyle/>
          <a:p>
            <a:r>
              <a:rPr lang="pt-BR" sz="8800" b="1">
                <a:solidFill>
                  <a:srgbClr val="FF3300"/>
                </a:solidFill>
              </a:rPr>
              <a:t>10</a:t>
            </a:r>
            <a:r>
              <a:rPr lang="pt-BR" sz="8800" b="1" baseline="30000">
                <a:solidFill>
                  <a:srgbClr val="FF3300"/>
                </a:solidFill>
              </a:rPr>
              <a:t>0</a:t>
            </a:r>
            <a:endParaRPr lang="pt-BR" sz="8800" b="1">
              <a:solidFill>
                <a:srgbClr val="FF3300"/>
              </a:solidFill>
            </a:endParaRPr>
          </a:p>
        </p:txBody>
      </p:sp>
      <p:sp>
        <p:nvSpPr>
          <p:cNvPr id="49157" name="Freeform 5"/>
          <p:cNvSpPr>
            <a:spLocks/>
          </p:cNvSpPr>
          <p:nvPr/>
        </p:nvSpPr>
        <p:spPr bwMode="auto">
          <a:xfrm>
            <a:off x="2286000" y="762000"/>
            <a:ext cx="2286000" cy="2133600"/>
          </a:xfrm>
          <a:custGeom>
            <a:avLst/>
            <a:gdLst/>
            <a:ahLst/>
            <a:cxnLst>
              <a:cxn ang="0">
                <a:pos x="0" y="64"/>
              </a:cxn>
              <a:cxn ang="0">
                <a:pos x="816" y="64"/>
              </a:cxn>
              <a:cxn ang="0">
                <a:pos x="1776" y="448"/>
              </a:cxn>
              <a:cxn ang="0">
                <a:pos x="2112" y="976"/>
              </a:cxn>
              <a:cxn ang="0">
                <a:pos x="2208" y="1312"/>
              </a:cxn>
            </a:cxnLst>
            <a:rect l="0" t="0" r="r" b="b"/>
            <a:pathLst>
              <a:path w="2208" h="1312">
                <a:moveTo>
                  <a:pt x="0" y="64"/>
                </a:moveTo>
                <a:cubicBezTo>
                  <a:pt x="260" y="32"/>
                  <a:pt x="520" y="0"/>
                  <a:pt x="816" y="64"/>
                </a:cubicBezTo>
                <a:cubicBezTo>
                  <a:pt x="1112" y="128"/>
                  <a:pt x="1560" y="296"/>
                  <a:pt x="1776" y="448"/>
                </a:cubicBezTo>
                <a:cubicBezTo>
                  <a:pt x="1992" y="600"/>
                  <a:pt x="2040" y="832"/>
                  <a:pt x="2112" y="976"/>
                </a:cubicBezTo>
                <a:cubicBezTo>
                  <a:pt x="2184" y="1120"/>
                  <a:pt x="2184" y="1256"/>
                  <a:pt x="2208" y="1312"/>
                </a:cubicBezTo>
              </a:path>
            </a:pathLst>
          </a:custGeom>
          <a:noFill/>
          <a:ln w="38100" cap="flat" cmpd="sng">
            <a:solidFill>
              <a:srgbClr val="FF3300"/>
            </a:solidFill>
            <a:prstDash val="sysDot"/>
            <a:round/>
            <a:headEnd type="none" w="med" len="med"/>
            <a:tailEnd type="triangle" w="med" len="med"/>
          </a:ln>
          <a:effectLst/>
        </p:spPr>
        <p:txBody>
          <a:bodyPr/>
          <a:lstStyle/>
          <a:p>
            <a:endParaRPr lang="en-US"/>
          </a:p>
        </p:txBody>
      </p:sp>
    </p:spTree>
  </p:cSld>
  <p:clrMapOvr>
    <a:masterClrMapping/>
  </p:clrMapOvr>
  <p:transition spd="med" advTm="9000">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9156"/>
                                        </p:tgtEl>
                                        <p:attrNameLst>
                                          <p:attrName>style.visibility</p:attrName>
                                        </p:attrNameLst>
                                      </p:cBhvr>
                                      <p:to>
                                        <p:strVal val="visible"/>
                                      </p:to>
                                    </p:set>
                                    <p:anim calcmode="lin" valueType="num">
                                      <p:cBhvr>
                                        <p:cTn id="7" dur="1000" fill="hold"/>
                                        <p:tgtEl>
                                          <p:spTgt spid="49156"/>
                                        </p:tgtEl>
                                        <p:attrNameLst>
                                          <p:attrName>ppt_w</p:attrName>
                                        </p:attrNameLst>
                                      </p:cBhvr>
                                      <p:tavLst>
                                        <p:tav tm="0">
                                          <p:val>
                                            <p:fltVal val="0"/>
                                          </p:val>
                                        </p:tav>
                                        <p:tav tm="100000">
                                          <p:val>
                                            <p:strVal val="#ppt_w"/>
                                          </p:val>
                                        </p:tav>
                                      </p:tavLst>
                                    </p:anim>
                                    <p:anim calcmode="lin" valueType="num">
                                      <p:cBhvr>
                                        <p:cTn id="8" dur="1000" fill="hold"/>
                                        <p:tgtEl>
                                          <p:spTgt spid="49156"/>
                                        </p:tgtEl>
                                        <p:attrNameLst>
                                          <p:attrName>ppt_h</p:attrName>
                                        </p:attrNameLst>
                                      </p:cBhvr>
                                      <p:tavLst>
                                        <p:tav tm="0">
                                          <p:val>
                                            <p:fltVal val="0"/>
                                          </p:val>
                                        </p:tav>
                                        <p:tav tm="100000">
                                          <p:val>
                                            <p:strVal val="#ppt_h"/>
                                          </p:val>
                                        </p:tav>
                                      </p:tavLst>
                                    </p:anim>
                                    <p:anim calcmode="lin" valueType="num">
                                      <p:cBhvr>
                                        <p:cTn id="9" dur="1000" fill="hold"/>
                                        <p:tgtEl>
                                          <p:spTgt spid="4915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915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3" presetClass="entr" presetSubtype="10" fill="hold" grpId="0" nodeType="afterEffect">
                                  <p:stCondLst>
                                    <p:cond delay="1000"/>
                                  </p:stCondLst>
                                  <p:childTnLst>
                                    <p:set>
                                      <p:cBhvr>
                                        <p:cTn id="13" dur="1" fill="hold">
                                          <p:stCondLst>
                                            <p:cond delay="0"/>
                                          </p:stCondLst>
                                        </p:cTn>
                                        <p:tgtEl>
                                          <p:spTgt spid="49157"/>
                                        </p:tgtEl>
                                        <p:attrNameLst>
                                          <p:attrName>style.visibility</p:attrName>
                                        </p:attrNameLst>
                                      </p:cBhvr>
                                      <p:to>
                                        <p:strVal val="visible"/>
                                      </p:to>
                                    </p:set>
                                    <p:animEffect transition="in" filter="blinds(horizontal)">
                                      <p:cBhvr>
                                        <p:cTn id="14" dur="500"/>
                                        <p:tgtEl>
                                          <p:spTgt spid="49157"/>
                                        </p:tgtEl>
                                      </p:cBhvr>
                                    </p:animEffect>
                                  </p:childTnLst>
                                </p:cTn>
                              </p:par>
                            </p:childTnLst>
                          </p:cTn>
                        </p:par>
                        <p:par>
                          <p:cTn id="15" fill="hold">
                            <p:stCondLst>
                              <p:cond delay="2500"/>
                            </p:stCondLst>
                            <p:childTnLst>
                              <p:par>
                                <p:cTn id="16" presetID="5" presetClass="entr" presetSubtype="10" fill="hold" grpId="0" nodeType="afterEffect">
                                  <p:stCondLst>
                                    <p:cond delay="1000"/>
                                  </p:stCondLst>
                                  <p:childTnLst>
                                    <p:set>
                                      <p:cBhvr>
                                        <p:cTn id="17" dur="1" fill="hold">
                                          <p:stCondLst>
                                            <p:cond delay="0"/>
                                          </p:stCondLst>
                                        </p:cTn>
                                        <p:tgtEl>
                                          <p:spTgt spid="49155"/>
                                        </p:tgtEl>
                                        <p:attrNameLst>
                                          <p:attrName>style.visibility</p:attrName>
                                        </p:attrNameLst>
                                      </p:cBhvr>
                                      <p:to>
                                        <p:strVal val="visible"/>
                                      </p:to>
                                    </p:set>
                                    <p:animEffect transition="in" filter="checkerboard(across)">
                                      <p:cBhvr>
                                        <p:cTn id="18" dur="500"/>
                                        <p:tgtEl>
                                          <p:spTgt spid="49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utoUpdateAnimBg="0"/>
      <p:bldP spid="49156" grpId="0" autoUpdateAnimBg="0"/>
      <p:bldP spid="4915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10 centimeters (10^^-1 m)"/>
          <p:cNvPicPr>
            <a:picLocks noChangeAspect="1" noChangeArrowheads="1"/>
          </p:cNvPicPr>
          <p:nvPr/>
        </p:nvPicPr>
        <p:blipFill>
          <a:blip r:embed="rId2"/>
          <a:srcRect/>
          <a:stretch>
            <a:fillRect/>
          </a:stretch>
        </p:blipFill>
        <p:spPr bwMode="auto">
          <a:xfrm>
            <a:off x="1219200" y="76200"/>
            <a:ext cx="6781800" cy="6781800"/>
          </a:xfrm>
          <a:prstGeom prst="rect">
            <a:avLst/>
          </a:prstGeom>
          <a:noFill/>
        </p:spPr>
      </p:pic>
      <p:sp>
        <p:nvSpPr>
          <p:cNvPr id="26627" name="Text Box 3"/>
          <p:cNvSpPr txBox="1">
            <a:spLocks noChangeArrowheads="1"/>
          </p:cNvSpPr>
          <p:nvPr/>
        </p:nvSpPr>
        <p:spPr bwMode="auto">
          <a:xfrm>
            <a:off x="0" y="2362200"/>
            <a:ext cx="2514600" cy="1552575"/>
          </a:xfrm>
          <a:prstGeom prst="rect">
            <a:avLst/>
          </a:prstGeom>
          <a:noFill/>
          <a:ln w="9525">
            <a:noFill/>
            <a:miter lim="800000"/>
            <a:headEnd/>
            <a:tailEnd/>
          </a:ln>
          <a:effectLst/>
        </p:spPr>
        <p:txBody>
          <a:bodyPr>
            <a:spAutoFit/>
          </a:bodyPr>
          <a:lstStyle/>
          <a:p>
            <a:pPr>
              <a:spcBef>
                <a:spcPct val="50000"/>
              </a:spcBef>
            </a:pPr>
            <a:r>
              <a:rPr lang="pt-BR" b="1">
                <a:solidFill>
                  <a:schemeClr val="bg1"/>
                </a:solidFill>
              </a:rPr>
              <a:t>Getting closer at  10 cm ...We can delineate the leaves.</a:t>
            </a:r>
          </a:p>
        </p:txBody>
      </p:sp>
      <p:sp>
        <p:nvSpPr>
          <p:cNvPr id="26628" name="Text Box 4"/>
          <p:cNvSpPr txBox="1">
            <a:spLocks noChangeArrowheads="1"/>
          </p:cNvSpPr>
          <p:nvPr/>
        </p:nvSpPr>
        <p:spPr bwMode="auto">
          <a:xfrm>
            <a:off x="-146050" y="60325"/>
            <a:ext cx="3094038" cy="1920875"/>
          </a:xfrm>
          <a:prstGeom prst="rect">
            <a:avLst/>
          </a:prstGeom>
          <a:noFill/>
          <a:ln w="9525">
            <a:noFill/>
            <a:miter lim="800000"/>
            <a:headEnd/>
            <a:tailEnd/>
          </a:ln>
          <a:effectLst/>
        </p:spPr>
        <p:txBody>
          <a:bodyPr wrap="none">
            <a:spAutoFit/>
          </a:bodyPr>
          <a:lstStyle/>
          <a:p>
            <a:pPr algn="ctr"/>
            <a:r>
              <a:rPr lang="pt-BR" sz="8800" b="1">
                <a:solidFill>
                  <a:srgbClr val="FF3300"/>
                </a:solidFill>
              </a:rPr>
              <a:t>10</a:t>
            </a:r>
            <a:r>
              <a:rPr lang="pt-BR" sz="8800" b="1" baseline="30000">
                <a:solidFill>
                  <a:srgbClr val="FF3300"/>
                </a:solidFill>
              </a:rPr>
              <a:t>-1</a:t>
            </a:r>
          </a:p>
          <a:p>
            <a:pPr algn="ctr"/>
            <a:r>
              <a:rPr lang="pt-BR" sz="3200" b="1">
                <a:solidFill>
                  <a:srgbClr val="FF3300"/>
                </a:solidFill>
              </a:rPr>
              <a:t>10 Centímeters</a:t>
            </a:r>
          </a:p>
        </p:txBody>
      </p:sp>
    </p:spTree>
  </p:cSld>
  <p:clrMapOvr>
    <a:masterClrMapping/>
  </p:clrMapOvr>
  <p:transition spd="med" advTm="9000">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6628"/>
                                        </p:tgtEl>
                                        <p:attrNameLst>
                                          <p:attrName>style.visibility</p:attrName>
                                        </p:attrNameLst>
                                      </p:cBhvr>
                                      <p:to>
                                        <p:strVal val="visible"/>
                                      </p:to>
                                    </p:set>
                                    <p:anim calcmode="lin" valueType="num">
                                      <p:cBhvr>
                                        <p:cTn id="7" dur="1000" fill="hold"/>
                                        <p:tgtEl>
                                          <p:spTgt spid="26628"/>
                                        </p:tgtEl>
                                        <p:attrNameLst>
                                          <p:attrName>ppt_w</p:attrName>
                                        </p:attrNameLst>
                                      </p:cBhvr>
                                      <p:tavLst>
                                        <p:tav tm="0">
                                          <p:val>
                                            <p:fltVal val="0"/>
                                          </p:val>
                                        </p:tav>
                                        <p:tav tm="100000">
                                          <p:val>
                                            <p:strVal val="#ppt_w"/>
                                          </p:val>
                                        </p:tav>
                                      </p:tavLst>
                                    </p:anim>
                                    <p:anim calcmode="lin" valueType="num">
                                      <p:cBhvr>
                                        <p:cTn id="8" dur="1000" fill="hold"/>
                                        <p:tgtEl>
                                          <p:spTgt spid="26628"/>
                                        </p:tgtEl>
                                        <p:attrNameLst>
                                          <p:attrName>ppt_h</p:attrName>
                                        </p:attrNameLst>
                                      </p:cBhvr>
                                      <p:tavLst>
                                        <p:tav tm="0">
                                          <p:val>
                                            <p:fltVal val="0"/>
                                          </p:val>
                                        </p:tav>
                                        <p:tav tm="100000">
                                          <p:val>
                                            <p:strVal val="#ppt_h"/>
                                          </p:val>
                                        </p:tav>
                                      </p:tavLst>
                                    </p:anim>
                                    <p:anim calcmode="lin" valueType="num">
                                      <p:cBhvr>
                                        <p:cTn id="9" dur="1000" fill="hold"/>
                                        <p:tgtEl>
                                          <p:spTgt spid="2662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662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5" presetClass="entr" presetSubtype="10" fill="hold" grpId="0" nodeType="afterEffect">
                                  <p:stCondLst>
                                    <p:cond delay="1000"/>
                                  </p:stCondLst>
                                  <p:childTnLst>
                                    <p:set>
                                      <p:cBhvr>
                                        <p:cTn id="13" dur="1" fill="hold">
                                          <p:stCondLst>
                                            <p:cond delay="0"/>
                                          </p:stCondLst>
                                        </p:cTn>
                                        <p:tgtEl>
                                          <p:spTgt spid="26627"/>
                                        </p:tgtEl>
                                        <p:attrNameLst>
                                          <p:attrName>style.visibility</p:attrName>
                                        </p:attrNameLst>
                                      </p:cBhvr>
                                      <p:to>
                                        <p:strVal val="visible"/>
                                      </p:to>
                                    </p:set>
                                    <p:animEffect transition="in" filter="checkerboard(across)">
                                      <p:cBhvr>
                                        <p:cTn id="14" dur="5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utoUpdateAnimBg="0"/>
      <p:bldP spid="26628"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1 centimeter (10^^-2 m)"/>
          <p:cNvPicPr>
            <a:picLocks noChangeAspect="1" noChangeArrowheads="1"/>
          </p:cNvPicPr>
          <p:nvPr/>
        </p:nvPicPr>
        <p:blipFill>
          <a:blip r:embed="rId2"/>
          <a:srcRect/>
          <a:stretch>
            <a:fillRect/>
          </a:stretch>
        </p:blipFill>
        <p:spPr bwMode="auto">
          <a:xfrm>
            <a:off x="1143000" y="-52388"/>
            <a:ext cx="6934200" cy="6910388"/>
          </a:xfrm>
          <a:prstGeom prst="rect">
            <a:avLst/>
          </a:prstGeom>
          <a:noFill/>
        </p:spPr>
      </p:pic>
      <p:sp>
        <p:nvSpPr>
          <p:cNvPr id="27651" name="Text Box 3"/>
          <p:cNvSpPr txBox="1">
            <a:spLocks noChangeArrowheads="1"/>
          </p:cNvSpPr>
          <p:nvPr/>
        </p:nvSpPr>
        <p:spPr bwMode="auto">
          <a:xfrm>
            <a:off x="0" y="1981200"/>
            <a:ext cx="2700338" cy="1917700"/>
          </a:xfrm>
          <a:prstGeom prst="rect">
            <a:avLst/>
          </a:prstGeom>
          <a:noFill/>
          <a:ln w="9525">
            <a:noFill/>
            <a:miter lim="800000"/>
            <a:headEnd/>
            <a:tailEnd/>
          </a:ln>
          <a:effectLst/>
        </p:spPr>
        <p:txBody>
          <a:bodyPr>
            <a:spAutoFit/>
          </a:bodyPr>
          <a:lstStyle/>
          <a:p>
            <a:pPr>
              <a:spcBef>
                <a:spcPct val="50000"/>
              </a:spcBef>
            </a:pPr>
            <a:r>
              <a:rPr lang="pt-BR" b="1">
                <a:solidFill>
                  <a:schemeClr val="bg1"/>
                </a:solidFill>
              </a:rPr>
              <a:t>At this distance it is  possible to observe the  structure </a:t>
            </a:r>
            <a:br>
              <a:rPr lang="pt-BR" b="1">
                <a:solidFill>
                  <a:schemeClr val="bg1"/>
                </a:solidFill>
              </a:rPr>
            </a:br>
            <a:r>
              <a:rPr lang="pt-BR" b="1">
                <a:solidFill>
                  <a:schemeClr val="bg1"/>
                </a:solidFill>
              </a:rPr>
              <a:t>of the leaf.</a:t>
            </a:r>
          </a:p>
        </p:txBody>
      </p:sp>
      <p:sp>
        <p:nvSpPr>
          <p:cNvPr id="27652" name="Text Box 4"/>
          <p:cNvSpPr txBox="1">
            <a:spLocks noChangeArrowheads="1"/>
          </p:cNvSpPr>
          <p:nvPr/>
        </p:nvSpPr>
        <p:spPr bwMode="auto">
          <a:xfrm>
            <a:off x="-69850" y="26988"/>
            <a:ext cx="2643188" cy="1920875"/>
          </a:xfrm>
          <a:prstGeom prst="rect">
            <a:avLst/>
          </a:prstGeom>
          <a:noFill/>
          <a:ln w="9525">
            <a:noFill/>
            <a:miter lim="800000"/>
            <a:headEnd/>
            <a:tailEnd/>
          </a:ln>
          <a:effectLst/>
        </p:spPr>
        <p:txBody>
          <a:bodyPr wrap="none">
            <a:spAutoFit/>
          </a:bodyPr>
          <a:lstStyle/>
          <a:p>
            <a:pPr algn="ctr"/>
            <a:r>
              <a:rPr lang="pt-BR" sz="8800" b="1">
                <a:solidFill>
                  <a:srgbClr val="FF3300"/>
                </a:solidFill>
              </a:rPr>
              <a:t>10</a:t>
            </a:r>
            <a:r>
              <a:rPr lang="pt-BR" sz="8800" b="1" baseline="30000">
                <a:solidFill>
                  <a:srgbClr val="FF3300"/>
                </a:solidFill>
              </a:rPr>
              <a:t>-2</a:t>
            </a:r>
          </a:p>
          <a:p>
            <a:pPr algn="ctr"/>
            <a:r>
              <a:rPr lang="pt-BR" sz="3200" b="1">
                <a:solidFill>
                  <a:srgbClr val="FF3300"/>
                </a:solidFill>
              </a:rPr>
              <a:t>1 Centímeter</a:t>
            </a:r>
            <a:endParaRPr lang="pt-BR" sz="9600" b="1">
              <a:solidFill>
                <a:srgbClr val="FF3300"/>
              </a:solidFill>
            </a:endParaRPr>
          </a:p>
        </p:txBody>
      </p:sp>
    </p:spTree>
  </p:cSld>
  <p:clrMapOvr>
    <a:masterClrMapping/>
  </p:clrMapOvr>
  <p:transition spd="med" advTm="10000">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7652"/>
                                        </p:tgtEl>
                                        <p:attrNameLst>
                                          <p:attrName>style.visibility</p:attrName>
                                        </p:attrNameLst>
                                      </p:cBhvr>
                                      <p:to>
                                        <p:strVal val="visible"/>
                                      </p:to>
                                    </p:set>
                                    <p:anim calcmode="lin" valueType="num">
                                      <p:cBhvr>
                                        <p:cTn id="7" dur="1000" fill="hold"/>
                                        <p:tgtEl>
                                          <p:spTgt spid="27652"/>
                                        </p:tgtEl>
                                        <p:attrNameLst>
                                          <p:attrName>ppt_w</p:attrName>
                                        </p:attrNameLst>
                                      </p:cBhvr>
                                      <p:tavLst>
                                        <p:tav tm="0">
                                          <p:val>
                                            <p:fltVal val="0"/>
                                          </p:val>
                                        </p:tav>
                                        <p:tav tm="100000">
                                          <p:val>
                                            <p:strVal val="#ppt_w"/>
                                          </p:val>
                                        </p:tav>
                                      </p:tavLst>
                                    </p:anim>
                                    <p:anim calcmode="lin" valueType="num">
                                      <p:cBhvr>
                                        <p:cTn id="8" dur="1000" fill="hold"/>
                                        <p:tgtEl>
                                          <p:spTgt spid="27652"/>
                                        </p:tgtEl>
                                        <p:attrNameLst>
                                          <p:attrName>ppt_h</p:attrName>
                                        </p:attrNameLst>
                                      </p:cBhvr>
                                      <p:tavLst>
                                        <p:tav tm="0">
                                          <p:val>
                                            <p:fltVal val="0"/>
                                          </p:val>
                                        </p:tav>
                                        <p:tav tm="100000">
                                          <p:val>
                                            <p:strVal val="#ppt_h"/>
                                          </p:val>
                                        </p:tav>
                                      </p:tavLst>
                                    </p:anim>
                                    <p:anim calcmode="lin" valueType="num">
                                      <p:cBhvr>
                                        <p:cTn id="9" dur="1000" fill="hold"/>
                                        <p:tgtEl>
                                          <p:spTgt spid="2765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765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5" presetClass="entr" presetSubtype="10" fill="hold" grpId="0" nodeType="afterEffect">
                                  <p:stCondLst>
                                    <p:cond delay="1000"/>
                                  </p:stCondLst>
                                  <p:childTnLst>
                                    <p:set>
                                      <p:cBhvr>
                                        <p:cTn id="13" dur="1" fill="hold">
                                          <p:stCondLst>
                                            <p:cond delay="0"/>
                                          </p:stCondLst>
                                        </p:cTn>
                                        <p:tgtEl>
                                          <p:spTgt spid="27651"/>
                                        </p:tgtEl>
                                        <p:attrNameLst>
                                          <p:attrName>style.visibility</p:attrName>
                                        </p:attrNameLst>
                                      </p:cBhvr>
                                      <p:to>
                                        <p:strVal val="visible"/>
                                      </p:to>
                                    </p:set>
                                    <p:animEffect transition="in" filter="checkerboard(across)">
                                      <p:cBhvr>
                                        <p:cTn id="14" dur="5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utoUpdateAnimBg="0"/>
      <p:bldP spid="27652"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1 meter (10^^0 m)"/>
          <p:cNvPicPr>
            <a:picLocks noChangeAspect="1" noChangeArrowheads="1"/>
          </p:cNvPicPr>
          <p:nvPr/>
        </p:nvPicPr>
        <p:blipFill>
          <a:blip r:embed="rId2"/>
          <a:srcRect/>
          <a:stretch>
            <a:fillRect/>
          </a:stretch>
        </p:blipFill>
        <p:spPr bwMode="auto">
          <a:xfrm>
            <a:off x="2376488" y="0"/>
            <a:ext cx="6767512" cy="6858000"/>
          </a:xfrm>
          <a:prstGeom prst="rect">
            <a:avLst/>
          </a:prstGeom>
          <a:noFill/>
        </p:spPr>
      </p:pic>
      <p:sp>
        <p:nvSpPr>
          <p:cNvPr id="25603" name="Text Box 3"/>
          <p:cNvSpPr txBox="1">
            <a:spLocks noChangeArrowheads="1"/>
          </p:cNvSpPr>
          <p:nvPr/>
        </p:nvSpPr>
        <p:spPr bwMode="auto">
          <a:xfrm>
            <a:off x="395288" y="2636838"/>
            <a:ext cx="2087562" cy="1061829"/>
          </a:xfrm>
          <a:prstGeom prst="rect">
            <a:avLst/>
          </a:prstGeom>
          <a:noFill/>
          <a:ln w="9525">
            <a:noFill/>
            <a:miter lim="800000"/>
            <a:headEnd/>
            <a:tailEnd/>
          </a:ln>
          <a:effectLst/>
        </p:spPr>
        <p:txBody>
          <a:bodyPr>
            <a:spAutoFit/>
          </a:bodyPr>
          <a:lstStyle/>
          <a:p>
            <a:pPr>
              <a:spcBef>
                <a:spcPct val="50000"/>
              </a:spcBef>
            </a:pPr>
            <a:r>
              <a:rPr lang="pt-BR" b="1" dirty="0" smtClean="0">
                <a:solidFill>
                  <a:schemeClr val="bg1"/>
                </a:solidFill>
              </a:rPr>
              <a:t>Distansya sa mga dahon</a:t>
            </a:r>
            <a:endParaRPr lang="pt-BR" b="1" dirty="0">
              <a:solidFill>
                <a:schemeClr val="bg1"/>
              </a:solidFill>
            </a:endParaRPr>
          </a:p>
          <a:p>
            <a:pPr>
              <a:spcBef>
                <a:spcPct val="50000"/>
              </a:spcBef>
            </a:pPr>
            <a:r>
              <a:rPr lang="pt-BR" b="1" dirty="0">
                <a:solidFill>
                  <a:schemeClr val="bg1"/>
                </a:solidFill>
              </a:rPr>
              <a:t>3.28084 ft.</a:t>
            </a:r>
          </a:p>
        </p:txBody>
      </p:sp>
      <p:sp>
        <p:nvSpPr>
          <p:cNvPr id="25606" name="Text Box 6"/>
          <p:cNvSpPr txBox="1">
            <a:spLocks noChangeArrowheads="1"/>
          </p:cNvSpPr>
          <p:nvPr/>
        </p:nvSpPr>
        <p:spPr bwMode="auto">
          <a:xfrm>
            <a:off x="374650" y="296863"/>
            <a:ext cx="1993900" cy="2347912"/>
          </a:xfrm>
          <a:prstGeom prst="rect">
            <a:avLst/>
          </a:prstGeom>
          <a:noFill/>
          <a:ln w="9525">
            <a:noFill/>
            <a:miter lim="800000"/>
            <a:headEnd/>
            <a:tailEnd/>
          </a:ln>
          <a:effectLst/>
        </p:spPr>
        <p:txBody>
          <a:bodyPr wrap="none">
            <a:spAutoFit/>
          </a:bodyPr>
          <a:lstStyle/>
          <a:p>
            <a:pPr algn="ctr"/>
            <a:r>
              <a:rPr lang="pt-BR" sz="8800" b="1">
                <a:solidFill>
                  <a:srgbClr val="FF3300"/>
                </a:solidFill>
              </a:rPr>
              <a:t>10</a:t>
            </a:r>
            <a:r>
              <a:rPr lang="pt-BR" sz="8800" b="1" baseline="30000">
                <a:solidFill>
                  <a:srgbClr val="FF3300"/>
                </a:solidFill>
              </a:rPr>
              <a:t>0</a:t>
            </a:r>
          </a:p>
          <a:p>
            <a:pPr algn="ctr"/>
            <a:r>
              <a:rPr lang="pt-BR" sz="6000" b="1" baseline="30000">
                <a:solidFill>
                  <a:srgbClr val="FF3300"/>
                </a:solidFill>
              </a:rPr>
              <a:t>1 meter</a:t>
            </a:r>
            <a:endParaRPr lang="pt-BR" sz="6000" b="1">
              <a:solidFill>
                <a:srgbClr val="FF3300"/>
              </a:solidFill>
            </a:endParaRPr>
          </a:p>
        </p:txBody>
      </p:sp>
      <p:sp>
        <p:nvSpPr>
          <p:cNvPr id="25613" name="Freeform 13"/>
          <p:cNvSpPr>
            <a:spLocks/>
          </p:cNvSpPr>
          <p:nvPr/>
        </p:nvSpPr>
        <p:spPr bwMode="auto">
          <a:xfrm>
            <a:off x="2438400" y="812800"/>
            <a:ext cx="3141663" cy="2111375"/>
          </a:xfrm>
          <a:custGeom>
            <a:avLst/>
            <a:gdLst/>
            <a:ahLst/>
            <a:cxnLst>
              <a:cxn ang="0">
                <a:pos x="0" y="64"/>
              </a:cxn>
              <a:cxn ang="0">
                <a:pos x="816" y="64"/>
              </a:cxn>
              <a:cxn ang="0">
                <a:pos x="1776" y="448"/>
              </a:cxn>
              <a:cxn ang="0">
                <a:pos x="2112" y="976"/>
              </a:cxn>
              <a:cxn ang="0">
                <a:pos x="2208" y="1312"/>
              </a:cxn>
            </a:cxnLst>
            <a:rect l="0" t="0" r="r" b="b"/>
            <a:pathLst>
              <a:path w="2208" h="1312">
                <a:moveTo>
                  <a:pt x="0" y="64"/>
                </a:moveTo>
                <a:cubicBezTo>
                  <a:pt x="260" y="32"/>
                  <a:pt x="520" y="0"/>
                  <a:pt x="816" y="64"/>
                </a:cubicBezTo>
                <a:cubicBezTo>
                  <a:pt x="1112" y="128"/>
                  <a:pt x="1560" y="296"/>
                  <a:pt x="1776" y="448"/>
                </a:cubicBezTo>
                <a:cubicBezTo>
                  <a:pt x="1992" y="600"/>
                  <a:pt x="2040" y="832"/>
                  <a:pt x="2112" y="976"/>
                </a:cubicBezTo>
                <a:cubicBezTo>
                  <a:pt x="2184" y="1120"/>
                  <a:pt x="2184" y="1256"/>
                  <a:pt x="2208" y="1312"/>
                </a:cubicBezTo>
              </a:path>
            </a:pathLst>
          </a:custGeom>
          <a:noFill/>
          <a:ln w="38100" cmpd="sng">
            <a:solidFill>
              <a:srgbClr val="FF3300"/>
            </a:solidFill>
            <a:round/>
            <a:headEnd type="none" w="med" len="med"/>
            <a:tailEnd type="triangle" w="med" len="med"/>
          </a:ln>
          <a:effectLst/>
        </p:spPr>
        <p:txBody>
          <a:bodyPr/>
          <a:lstStyle/>
          <a:p>
            <a:endParaRPr lang="en-US"/>
          </a:p>
        </p:txBody>
      </p:sp>
    </p:spTree>
  </p:cSld>
  <p:clrMapOvr>
    <a:masterClrMapping/>
  </p:clrMapOvr>
  <p:transition spd="med" advTm="10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5606"/>
                                        </p:tgtEl>
                                        <p:attrNameLst>
                                          <p:attrName>style.visibility</p:attrName>
                                        </p:attrNameLst>
                                      </p:cBhvr>
                                      <p:to>
                                        <p:strVal val="visible"/>
                                      </p:to>
                                    </p:set>
                                    <p:anim calcmode="lin" valueType="num">
                                      <p:cBhvr>
                                        <p:cTn id="7" dur="1000" fill="hold"/>
                                        <p:tgtEl>
                                          <p:spTgt spid="25606"/>
                                        </p:tgtEl>
                                        <p:attrNameLst>
                                          <p:attrName>ppt_w</p:attrName>
                                        </p:attrNameLst>
                                      </p:cBhvr>
                                      <p:tavLst>
                                        <p:tav tm="0">
                                          <p:val>
                                            <p:fltVal val="0"/>
                                          </p:val>
                                        </p:tav>
                                        <p:tav tm="100000">
                                          <p:val>
                                            <p:strVal val="#ppt_w"/>
                                          </p:val>
                                        </p:tav>
                                      </p:tavLst>
                                    </p:anim>
                                    <p:anim calcmode="lin" valueType="num">
                                      <p:cBhvr>
                                        <p:cTn id="8" dur="1000" fill="hold"/>
                                        <p:tgtEl>
                                          <p:spTgt spid="25606"/>
                                        </p:tgtEl>
                                        <p:attrNameLst>
                                          <p:attrName>ppt_h</p:attrName>
                                        </p:attrNameLst>
                                      </p:cBhvr>
                                      <p:tavLst>
                                        <p:tav tm="0">
                                          <p:val>
                                            <p:fltVal val="0"/>
                                          </p:val>
                                        </p:tav>
                                        <p:tav tm="100000">
                                          <p:val>
                                            <p:strVal val="#ppt_h"/>
                                          </p:val>
                                        </p:tav>
                                      </p:tavLst>
                                    </p:anim>
                                    <p:anim calcmode="lin" valueType="num">
                                      <p:cBhvr>
                                        <p:cTn id="9" dur="1000" fill="hold"/>
                                        <p:tgtEl>
                                          <p:spTgt spid="2560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560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3" presetClass="entr" presetSubtype="10" fill="hold" grpId="0" nodeType="afterEffect">
                                  <p:stCondLst>
                                    <p:cond delay="1000"/>
                                  </p:stCondLst>
                                  <p:childTnLst>
                                    <p:set>
                                      <p:cBhvr>
                                        <p:cTn id="13" dur="1" fill="hold">
                                          <p:stCondLst>
                                            <p:cond delay="0"/>
                                          </p:stCondLst>
                                        </p:cTn>
                                        <p:tgtEl>
                                          <p:spTgt spid="25613"/>
                                        </p:tgtEl>
                                        <p:attrNameLst>
                                          <p:attrName>style.visibility</p:attrName>
                                        </p:attrNameLst>
                                      </p:cBhvr>
                                      <p:to>
                                        <p:strVal val="visible"/>
                                      </p:to>
                                    </p:set>
                                    <p:animEffect transition="in" filter="blinds(horizontal)">
                                      <p:cBhvr>
                                        <p:cTn id="14" dur="500"/>
                                        <p:tgtEl>
                                          <p:spTgt spid="25613"/>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25603"/>
                                        </p:tgtEl>
                                        <p:attrNameLst>
                                          <p:attrName>style.visibility</p:attrName>
                                        </p:attrNameLst>
                                      </p:cBhvr>
                                      <p:to>
                                        <p:strVal val="visible"/>
                                      </p:to>
                                    </p:set>
                                    <p:animEffect transition="in" filter="checkerboard(across)">
                                      <p:cBhvr>
                                        <p:cTn id="19" dur="5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utoUpdateAnimBg="0"/>
      <p:bldP spid="25606" grpId="0" autoUpdateAnimBg="0"/>
      <p:bldP spid="2561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descr="1 milimeter (10^^-3 m)"/>
          <p:cNvPicPr>
            <a:picLocks noChangeAspect="1" noChangeArrowheads="1"/>
          </p:cNvPicPr>
          <p:nvPr/>
        </p:nvPicPr>
        <p:blipFill>
          <a:blip r:embed="rId2"/>
          <a:srcRect/>
          <a:stretch>
            <a:fillRect/>
          </a:stretch>
        </p:blipFill>
        <p:spPr bwMode="auto">
          <a:xfrm>
            <a:off x="1143000" y="98425"/>
            <a:ext cx="6858000" cy="6835775"/>
          </a:xfrm>
          <a:prstGeom prst="rect">
            <a:avLst/>
          </a:prstGeom>
          <a:noFill/>
        </p:spPr>
      </p:pic>
      <p:sp>
        <p:nvSpPr>
          <p:cNvPr id="28676" name="Text Box 4"/>
          <p:cNvSpPr txBox="1">
            <a:spLocks noChangeArrowheads="1"/>
          </p:cNvSpPr>
          <p:nvPr/>
        </p:nvSpPr>
        <p:spPr bwMode="auto">
          <a:xfrm>
            <a:off x="323850" y="4868863"/>
            <a:ext cx="2514600" cy="1187450"/>
          </a:xfrm>
          <a:prstGeom prst="rect">
            <a:avLst/>
          </a:prstGeom>
          <a:noFill/>
          <a:ln w="9525">
            <a:noFill/>
            <a:miter lim="800000"/>
            <a:headEnd/>
            <a:tailEnd/>
          </a:ln>
          <a:effectLst/>
        </p:spPr>
        <p:txBody>
          <a:bodyPr>
            <a:spAutoFit/>
          </a:bodyPr>
          <a:lstStyle/>
          <a:p>
            <a:pPr>
              <a:spcBef>
                <a:spcPct val="50000"/>
              </a:spcBef>
            </a:pPr>
            <a:r>
              <a:rPr lang="pt-BR" b="1">
                <a:solidFill>
                  <a:schemeClr val="bg1"/>
                </a:solidFill>
              </a:rPr>
              <a:t>The cellular structures begin to show...</a:t>
            </a:r>
          </a:p>
        </p:txBody>
      </p:sp>
      <p:sp>
        <p:nvSpPr>
          <p:cNvPr id="28677" name="Text Box 5"/>
          <p:cNvSpPr txBox="1">
            <a:spLocks noChangeArrowheads="1"/>
          </p:cNvSpPr>
          <p:nvPr/>
        </p:nvSpPr>
        <p:spPr bwMode="auto">
          <a:xfrm>
            <a:off x="42863" y="26988"/>
            <a:ext cx="2417762" cy="1920875"/>
          </a:xfrm>
          <a:prstGeom prst="rect">
            <a:avLst/>
          </a:prstGeom>
          <a:noFill/>
          <a:ln w="9525">
            <a:noFill/>
            <a:miter lim="800000"/>
            <a:headEnd/>
            <a:tailEnd/>
          </a:ln>
          <a:effectLst/>
        </p:spPr>
        <p:txBody>
          <a:bodyPr wrap="none">
            <a:spAutoFit/>
          </a:bodyPr>
          <a:lstStyle/>
          <a:p>
            <a:pPr algn="ctr"/>
            <a:r>
              <a:rPr lang="pt-BR" sz="8800" b="1">
                <a:solidFill>
                  <a:srgbClr val="FF3300"/>
                </a:solidFill>
              </a:rPr>
              <a:t>10</a:t>
            </a:r>
            <a:r>
              <a:rPr lang="pt-BR" sz="8800" b="1" baseline="30000">
                <a:solidFill>
                  <a:srgbClr val="FF3300"/>
                </a:solidFill>
              </a:rPr>
              <a:t>-3</a:t>
            </a:r>
          </a:p>
          <a:p>
            <a:pPr algn="ctr"/>
            <a:r>
              <a:rPr lang="pt-BR" sz="3200" b="1">
                <a:solidFill>
                  <a:srgbClr val="FF3300"/>
                </a:solidFill>
              </a:rPr>
              <a:t>1 Millímeter</a:t>
            </a:r>
          </a:p>
        </p:txBody>
      </p:sp>
    </p:spTree>
  </p:cSld>
  <p:clrMapOvr>
    <a:masterClrMapping/>
  </p:clrMapOvr>
  <p:transition spd="med" advTm="10000">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8677"/>
                                        </p:tgtEl>
                                        <p:attrNameLst>
                                          <p:attrName>style.visibility</p:attrName>
                                        </p:attrNameLst>
                                      </p:cBhvr>
                                      <p:to>
                                        <p:strVal val="visible"/>
                                      </p:to>
                                    </p:set>
                                    <p:anim calcmode="lin" valueType="num">
                                      <p:cBhvr>
                                        <p:cTn id="7" dur="1000" fill="hold"/>
                                        <p:tgtEl>
                                          <p:spTgt spid="28677"/>
                                        </p:tgtEl>
                                        <p:attrNameLst>
                                          <p:attrName>ppt_w</p:attrName>
                                        </p:attrNameLst>
                                      </p:cBhvr>
                                      <p:tavLst>
                                        <p:tav tm="0">
                                          <p:val>
                                            <p:fltVal val="0"/>
                                          </p:val>
                                        </p:tav>
                                        <p:tav tm="100000">
                                          <p:val>
                                            <p:strVal val="#ppt_w"/>
                                          </p:val>
                                        </p:tav>
                                      </p:tavLst>
                                    </p:anim>
                                    <p:anim calcmode="lin" valueType="num">
                                      <p:cBhvr>
                                        <p:cTn id="8" dur="1000" fill="hold"/>
                                        <p:tgtEl>
                                          <p:spTgt spid="28677"/>
                                        </p:tgtEl>
                                        <p:attrNameLst>
                                          <p:attrName>ppt_h</p:attrName>
                                        </p:attrNameLst>
                                      </p:cBhvr>
                                      <p:tavLst>
                                        <p:tav tm="0">
                                          <p:val>
                                            <p:fltVal val="0"/>
                                          </p:val>
                                        </p:tav>
                                        <p:tav tm="100000">
                                          <p:val>
                                            <p:strVal val="#ppt_h"/>
                                          </p:val>
                                        </p:tav>
                                      </p:tavLst>
                                    </p:anim>
                                    <p:anim calcmode="lin" valueType="num">
                                      <p:cBhvr>
                                        <p:cTn id="9" dur="1000" fill="hold"/>
                                        <p:tgtEl>
                                          <p:spTgt spid="2867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8677"/>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5" presetClass="entr" presetSubtype="10" fill="hold" grpId="0" nodeType="afterEffect">
                                  <p:stCondLst>
                                    <p:cond delay="1000"/>
                                  </p:stCondLst>
                                  <p:childTnLst>
                                    <p:set>
                                      <p:cBhvr>
                                        <p:cTn id="13" dur="1" fill="hold">
                                          <p:stCondLst>
                                            <p:cond delay="0"/>
                                          </p:stCondLst>
                                        </p:cTn>
                                        <p:tgtEl>
                                          <p:spTgt spid="28676"/>
                                        </p:tgtEl>
                                        <p:attrNameLst>
                                          <p:attrName>style.visibility</p:attrName>
                                        </p:attrNameLst>
                                      </p:cBhvr>
                                      <p:to>
                                        <p:strVal val="visible"/>
                                      </p:to>
                                    </p:set>
                                    <p:animEffect transition="in" filter="checkerboard(across)">
                                      <p:cBhvr>
                                        <p:cTn id="14"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autoUpdateAnimBg="0"/>
      <p:bldP spid="28677"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100 microns (10^^-4 m)"/>
          <p:cNvPicPr>
            <a:picLocks noChangeAspect="1" noChangeArrowheads="1"/>
          </p:cNvPicPr>
          <p:nvPr/>
        </p:nvPicPr>
        <p:blipFill>
          <a:blip r:embed="rId2"/>
          <a:srcRect/>
          <a:stretch>
            <a:fillRect/>
          </a:stretch>
        </p:blipFill>
        <p:spPr bwMode="auto">
          <a:xfrm>
            <a:off x="1143000" y="76200"/>
            <a:ext cx="6858000" cy="6858000"/>
          </a:xfrm>
          <a:prstGeom prst="rect">
            <a:avLst/>
          </a:prstGeom>
          <a:noFill/>
        </p:spPr>
      </p:pic>
      <p:sp>
        <p:nvSpPr>
          <p:cNvPr id="29699" name="Text Box 3"/>
          <p:cNvSpPr txBox="1">
            <a:spLocks noChangeArrowheads="1"/>
          </p:cNvSpPr>
          <p:nvPr/>
        </p:nvSpPr>
        <p:spPr bwMode="auto">
          <a:xfrm>
            <a:off x="228600" y="2438400"/>
            <a:ext cx="1981200" cy="3013075"/>
          </a:xfrm>
          <a:prstGeom prst="rect">
            <a:avLst/>
          </a:prstGeom>
          <a:noFill/>
          <a:ln w="9525">
            <a:noFill/>
            <a:miter lim="800000"/>
            <a:headEnd/>
            <a:tailEnd/>
          </a:ln>
          <a:effectLst/>
        </p:spPr>
        <p:txBody>
          <a:bodyPr>
            <a:spAutoFit/>
          </a:bodyPr>
          <a:lstStyle/>
          <a:p>
            <a:pPr>
              <a:spcBef>
                <a:spcPct val="50000"/>
              </a:spcBef>
            </a:pPr>
            <a:r>
              <a:rPr lang="pt-BR" b="1">
                <a:solidFill>
                  <a:schemeClr val="bg1"/>
                </a:solidFill>
              </a:rPr>
              <a:t>The cells can be delineated. </a:t>
            </a:r>
            <a:br>
              <a:rPr lang="pt-BR" b="1">
                <a:solidFill>
                  <a:schemeClr val="bg1"/>
                </a:solidFill>
              </a:rPr>
            </a:br>
            <a:r>
              <a:rPr lang="pt-BR" b="1">
                <a:solidFill>
                  <a:schemeClr val="bg1"/>
                </a:solidFill>
              </a:rPr>
              <a:t/>
            </a:r>
            <a:br>
              <a:rPr lang="pt-BR" b="1">
                <a:solidFill>
                  <a:schemeClr val="bg1"/>
                </a:solidFill>
              </a:rPr>
            </a:br>
            <a:r>
              <a:rPr lang="pt-BR" b="1">
                <a:solidFill>
                  <a:schemeClr val="bg1"/>
                </a:solidFill>
              </a:rPr>
              <a:t>You can see the union between them.</a:t>
            </a:r>
          </a:p>
        </p:txBody>
      </p:sp>
      <p:sp>
        <p:nvSpPr>
          <p:cNvPr id="29700" name="Text Box 4"/>
          <p:cNvSpPr txBox="1">
            <a:spLocks noChangeArrowheads="1"/>
          </p:cNvSpPr>
          <p:nvPr/>
        </p:nvSpPr>
        <p:spPr bwMode="auto">
          <a:xfrm>
            <a:off x="363538" y="0"/>
            <a:ext cx="2552700" cy="1920875"/>
          </a:xfrm>
          <a:prstGeom prst="rect">
            <a:avLst/>
          </a:prstGeom>
          <a:noFill/>
          <a:ln w="9525">
            <a:noFill/>
            <a:miter lim="800000"/>
            <a:headEnd/>
            <a:tailEnd/>
          </a:ln>
          <a:effectLst/>
        </p:spPr>
        <p:txBody>
          <a:bodyPr wrap="none">
            <a:spAutoFit/>
          </a:bodyPr>
          <a:lstStyle/>
          <a:p>
            <a:pPr algn="ctr"/>
            <a:r>
              <a:rPr lang="pt-BR" sz="8800" b="1">
                <a:solidFill>
                  <a:srgbClr val="FF3300"/>
                </a:solidFill>
              </a:rPr>
              <a:t>10</a:t>
            </a:r>
            <a:r>
              <a:rPr lang="pt-BR" sz="8800" b="1" baseline="30000">
                <a:solidFill>
                  <a:srgbClr val="FF3300"/>
                </a:solidFill>
              </a:rPr>
              <a:t>-4</a:t>
            </a:r>
          </a:p>
          <a:p>
            <a:pPr algn="ctr"/>
            <a:r>
              <a:rPr lang="pt-BR" sz="3200" b="1">
                <a:solidFill>
                  <a:srgbClr val="FF3300"/>
                </a:solidFill>
              </a:rPr>
              <a:t>100 microns</a:t>
            </a:r>
            <a:endParaRPr lang="pt-BR" sz="8800" b="1">
              <a:solidFill>
                <a:srgbClr val="FF3300"/>
              </a:solidFill>
            </a:endParaRPr>
          </a:p>
        </p:txBody>
      </p:sp>
    </p:spTree>
  </p:cSld>
  <p:clrMapOvr>
    <a:masterClrMapping/>
  </p:clrMapOvr>
  <p:transition spd="med" advTm="10000">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9700"/>
                                        </p:tgtEl>
                                        <p:attrNameLst>
                                          <p:attrName>style.visibility</p:attrName>
                                        </p:attrNameLst>
                                      </p:cBhvr>
                                      <p:to>
                                        <p:strVal val="visible"/>
                                      </p:to>
                                    </p:set>
                                    <p:anim calcmode="lin" valueType="num">
                                      <p:cBhvr>
                                        <p:cTn id="7" dur="1000" fill="hold"/>
                                        <p:tgtEl>
                                          <p:spTgt spid="29700"/>
                                        </p:tgtEl>
                                        <p:attrNameLst>
                                          <p:attrName>ppt_w</p:attrName>
                                        </p:attrNameLst>
                                      </p:cBhvr>
                                      <p:tavLst>
                                        <p:tav tm="0">
                                          <p:val>
                                            <p:fltVal val="0"/>
                                          </p:val>
                                        </p:tav>
                                        <p:tav tm="100000">
                                          <p:val>
                                            <p:strVal val="#ppt_w"/>
                                          </p:val>
                                        </p:tav>
                                      </p:tavLst>
                                    </p:anim>
                                    <p:anim calcmode="lin" valueType="num">
                                      <p:cBhvr>
                                        <p:cTn id="8" dur="1000" fill="hold"/>
                                        <p:tgtEl>
                                          <p:spTgt spid="29700"/>
                                        </p:tgtEl>
                                        <p:attrNameLst>
                                          <p:attrName>ppt_h</p:attrName>
                                        </p:attrNameLst>
                                      </p:cBhvr>
                                      <p:tavLst>
                                        <p:tav tm="0">
                                          <p:val>
                                            <p:fltVal val="0"/>
                                          </p:val>
                                        </p:tav>
                                        <p:tav tm="100000">
                                          <p:val>
                                            <p:strVal val="#ppt_h"/>
                                          </p:val>
                                        </p:tav>
                                      </p:tavLst>
                                    </p:anim>
                                    <p:anim calcmode="lin" valueType="num">
                                      <p:cBhvr>
                                        <p:cTn id="9" dur="1000" fill="hold"/>
                                        <p:tgtEl>
                                          <p:spTgt spid="2970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9700"/>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5" presetClass="entr" presetSubtype="10" fill="hold" grpId="0" nodeType="afterEffect">
                                  <p:stCondLst>
                                    <p:cond delay="1000"/>
                                  </p:stCondLst>
                                  <p:childTnLst>
                                    <p:set>
                                      <p:cBhvr>
                                        <p:cTn id="13" dur="1" fill="hold">
                                          <p:stCondLst>
                                            <p:cond delay="0"/>
                                          </p:stCondLst>
                                        </p:cTn>
                                        <p:tgtEl>
                                          <p:spTgt spid="29699"/>
                                        </p:tgtEl>
                                        <p:attrNameLst>
                                          <p:attrName>style.visibility</p:attrName>
                                        </p:attrNameLst>
                                      </p:cBhvr>
                                      <p:to>
                                        <p:strVal val="visible"/>
                                      </p:to>
                                    </p:set>
                                    <p:animEffect transition="in" filter="checkerboard(across)">
                                      <p:cBhvr>
                                        <p:cTn id="14" dur="500"/>
                                        <p:tgtEl>
                                          <p:spTgt spid="29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utoUpdateAnimBg="0"/>
      <p:bldP spid="29700"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10 microns (10^^-5 m)"/>
          <p:cNvPicPr>
            <a:picLocks noChangeAspect="1" noChangeArrowheads="1"/>
          </p:cNvPicPr>
          <p:nvPr/>
        </p:nvPicPr>
        <p:blipFill>
          <a:blip r:embed="rId2"/>
          <a:srcRect/>
          <a:stretch>
            <a:fillRect/>
          </a:stretch>
        </p:blipFill>
        <p:spPr bwMode="auto">
          <a:xfrm>
            <a:off x="1219200" y="0"/>
            <a:ext cx="6934200" cy="6934200"/>
          </a:xfrm>
          <a:prstGeom prst="rect">
            <a:avLst/>
          </a:prstGeom>
          <a:noFill/>
        </p:spPr>
      </p:pic>
      <p:sp>
        <p:nvSpPr>
          <p:cNvPr id="30723" name="Text Box 3"/>
          <p:cNvSpPr txBox="1">
            <a:spLocks noChangeArrowheads="1"/>
          </p:cNvSpPr>
          <p:nvPr/>
        </p:nvSpPr>
        <p:spPr bwMode="auto">
          <a:xfrm>
            <a:off x="76200" y="2790825"/>
            <a:ext cx="2133600" cy="1309688"/>
          </a:xfrm>
          <a:prstGeom prst="rect">
            <a:avLst/>
          </a:prstGeom>
          <a:noFill/>
          <a:ln w="9525">
            <a:noFill/>
            <a:miter lim="800000"/>
            <a:headEnd/>
            <a:tailEnd/>
          </a:ln>
          <a:effectLst/>
        </p:spPr>
        <p:txBody>
          <a:bodyPr>
            <a:spAutoFit/>
          </a:bodyPr>
          <a:lstStyle/>
          <a:p>
            <a:pPr>
              <a:spcBef>
                <a:spcPct val="50000"/>
              </a:spcBef>
            </a:pPr>
            <a:r>
              <a:rPr lang="pt-BR" b="1">
                <a:solidFill>
                  <a:schemeClr val="bg1"/>
                </a:solidFill>
              </a:rPr>
              <a:t>Starting our trip inside the cell </a:t>
            </a:r>
            <a:r>
              <a:rPr lang="pt-BR" sz="3200">
                <a:solidFill>
                  <a:schemeClr val="bg1"/>
                </a:solidFill>
              </a:rPr>
              <a:t>...</a:t>
            </a:r>
          </a:p>
        </p:txBody>
      </p:sp>
      <p:sp>
        <p:nvSpPr>
          <p:cNvPr id="30724" name="Text Box 4"/>
          <p:cNvSpPr txBox="1">
            <a:spLocks noChangeArrowheads="1"/>
          </p:cNvSpPr>
          <p:nvPr/>
        </p:nvSpPr>
        <p:spPr bwMode="auto">
          <a:xfrm>
            <a:off x="68263" y="196850"/>
            <a:ext cx="2095500" cy="1860550"/>
          </a:xfrm>
          <a:prstGeom prst="rect">
            <a:avLst/>
          </a:prstGeom>
          <a:noFill/>
          <a:ln w="9525">
            <a:noFill/>
            <a:miter lim="800000"/>
            <a:headEnd/>
            <a:tailEnd/>
          </a:ln>
          <a:effectLst/>
        </p:spPr>
        <p:txBody>
          <a:bodyPr wrap="none">
            <a:spAutoFit/>
          </a:bodyPr>
          <a:lstStyle/>
          <a:p>
            <a:pPr algn="ctr"/>
            <a:r>
              <a:rPr lang="pt-BR" sz="8800" b="1">
                <a:solidFill>
                  <a:srgbClr val="FF3300"/>
                </a:solidFill>
              </a:rPr>
              <a:t>10</a:t>
            </a:r>
            <a:r>
              <a:rPr lang="pt-BR" sz="8800" b="1" baseline="30000">
                <a:solidFill>
                  <a:srgbClr val="FF3300"/>
                </a:solidFill>
              </a:rPr>
              <a:t>-5</a:t>
            </a:r>
          </a:p>
          <a:p>
            <a:pPr algn="ctr"/>
            <a:r>
              <a:rPr lang="pt-BR" sz="2800" b="1">
                <a:solidFill>
                  <a:srgbClr val="FF3300"/>
                </a:solidFill>
              </a:rPr>
              <a:t>10 microns</a:t>
            </a:r>
          </a:p>
        </p:txBody>
      </p:sp>
    </p:spTree>
  </p:cSld>
  <p:clrMapOvr>
    <a:masterClrMapping/>
  </p:clrMapOvr>
  <p:transition spd="med" advTm="9000">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0724"/>
                                        </p:tgtEl>
                                        <p:attrNameLst>
                                          <p:attrName>style.visibility</p:attrName>
                                        </p:attrNameLst>
                                      </p:cBhvr>
                                      <p:to>
                                        <p:strVal val="visible"/>
                                      </p:to>
                                    </p:set>
                                    <p:anim calcmode="lin" valueType="num">
                                      <p:cBhvr>
                                        <p:cTn id="7" dur="1000" fill="hold"/>
                                        <p:tgtEl>
                                          <p:spTgt spid="30724"/>
                                        </p:tgtEl>
                                        <p:attrNameLst>
                                          <p:attrName>ppt_w</p:attrName>
                                        </p:attrNameLst>
                                      </p:cBhvr>
                                      <p:tavLst>
                                        <p:tav tm="0">
                                          <p:val>
                                            <p:fltVal val="0"/>
                                          </p:val>
                                        </p:tav>
                                        <p:tav tm="100000">
                                          <p:val>
                                            <p:strVal val="#ppt_w"/>
                                          </p:val>
                                        </p:tav>
                                      </p:tavLst>
                                    </p:anim>
                                    <p:anim calcmode="lin" valueType="num">
                                      <p:cBhvr>
                                        <p:cTn id="8" dur="1000" fill="hold"/>
                                        <p:tgtEl>
                                          <p:spTgt spid="30724"/>
                                        </p:tgtEl>
                                        <p:attrNameLst>
                                          <p:attrName>ppt_h</p:attrName>
                                        </p:attrNameLst>
                                      </p:cBhvr>
                                      <p:tavLst>
                                        <p:tav tm="0">
                                          <p:val>
                                            <p:fltVal val="0"/>
                                          </p:val>
                                        </p:tav>
                                        <p:tav tm="100000">
                                          <p:val>
                                            <p:strVal val="#ppt_h"/>
                                          </p:val>
                                        </p:tav>
                                      </p:tavLst>
                                    </p:anim>
                                    <p:anim calcmode="lin" valueType="num">
                                      <p:cBhvr>
                                        <p:cTn id="9" dur="1000" fill="hold"/>
                                        <p:tgtEl>
                                          <p:spTgt spid="3072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2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5" presetClass="entr" presetSubtype="10" fill="hold" grpId="0" nodeType="afterEffect">
                                  <p:stCondLst>
                                    <p:cond delay="1000"/>
                                  </p:stCondLst>
                                  <p:childTnLst>
                                    <p:set>
                                      <p:cBhvr>
                                        <p:cTn id="13" dur="1" fill="hold">
                                          <p:stCondLst>
                                            <p:cond delay="0"/>
                                          </p:stCondLst>
                                        </p:cTn>
                                        <p:tgtEl>
                                          <p:spTgt spid="30723"/>
                                        </p:tgtEl>
                                        <p:attrNameLst>
                                          <p:attrName>style.visibility</p:attrName>
                                        </p:attrNameLst>
                                      </p:cBhvr>
                                      <p:to>
                                        <p:strVal val="visible"/>
                                      </p:to>
                                    </p:set>
                                    <p:animEffect transition="in" filter="checkerboard(across)">
                                      <p:cBhvr>
                                        <p:cTn id="14" dur="500"/>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utoUpdateAnimBg="0"/>
      <p:bldP spid="30724"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1 micron (10^^-6 m)"/>
          <p:cNvPicPr>
            <a:picLocks noChangeAspect="1" noChangeArrowheads="1"/>
          </p:cNvPicPr>
          <p:nvPr/>
        </p:nvPicPr>
        <p:blipFill>
          <a:blip r:embed="rId2"/>
          <a:srcRect/>
          <a:stretch>
            <a:fillRect/>
          </a:stretch>
        </p:blipFill>
        <p:spPr bwMode="auto">
          <a:xfrm>
            <a:off x="1143000" y="88900"/>
            <a:ext cx="7086600" cy="6921500"/>
          </a:xfrm>
          <a:prstGeom prst="rect">
            <a:avLst/>
          </a:prstGeom>
          <a:noFill/>
        </p:spPr>
      </p:pic>
      <p:sp>
        <p:nvSpPr>
          <p:cNvPr id="31747" name="Text Box 3"/>
          <p:cNvSpPr txBox="1">
            <a:spLocks noChangeArrowheads="1"/>
          </p:cNvSpPr>
          <p:nvPr/>
        </p:nvSpPr>
        <p:spPr bwMode="auto">
          <a:xfrm>
            <a:off x="0" y="3284538"/>
            <a:ext cx="2057400" cy="1187450"/>
          </a:xfrm>
          <a:prstGeom prst="rect">
            <a:avLst/>
          </a:prstGeom>
          <a:noFill/>
          <a:ln w="9525">
            <a:noFill/>
            <a:miter lim="800000"/>
            <a:headEnd/>
            <a:tailEnd/>
          </a:ln>
          <a:effectLst/>
        </p:spPr>
        <p:txBody>
          <a:bodyPr>
            <a:spAutoFit/>
          </a:bodyPr>
          <a:lstStyle/>
          <a:p>
            <a:pPr>
              <a:spcBef>
                <a:spcPct val="50000"/>
              </a:spcBef>
            </a:pPr>
            <a:r>
              <a:rPr lang="pt-BR" b="1">
                <a:solidFill>
                  <a:schemeClr val="bg1"/>
                </a:solidFill>
              </a:rPr>
              <a:t>The nucleus of the cell is visible.</a:t>
            </a:r>
          </a:p>
        </p:txBody>
      </p:sp>
      <p:sp>
        <p:nvSpPr>
          <p:cNvPr id="31748" name="Text Box 4"/>
          <p:cNvSpPr txBox="1">
            <a:spLocks noChangeArrowheads="1"/>
          </p:cNvSpPr>
          <p:nvPr/>
        </p:nvSpPr>
        <p:spPr bwMode="auto">
          <a:xfrm>
            <a:off x="179388" y="147638"/>
            <a:ext cx="2095500" cy="1920875"/>
          </a:xfrm>
          <a:prstGeom prst="rect">
            <a:avLst/>
          </a:prstGeom>
          <a:noFill/>
          <a:ln w="9525">
            <a:noFill/>
            <a:miter lim="800000"/>
            <a:headEnd/>
            <a:tailEnd/>
          </a:ln>
          <a:effectLst/>
        </p:spPr>
        <p:txBody>
          <a:bodyPr wrap="none">
            <a:spAutoFit/>
          </a:bodyPr>
          <a:lstStyle/>
          <a:p>
            <a:pPr algn="ctr"/>
            <a:r>
              <a:rPr lang="pt-BR" sz="8800" b="1">
                <a:solidFill>
                  <a:srgbClr val="FF3300"/>
                </a:solidFill>
              </a:rPr>
              <a:t>10</a:t>
            </a:r>
            <a:r>
              <a:rPr lang="pt-BR" sz="8800" b="1" baseline="30000">
                <a:solidFill>
                  <a:srgbClr val="FF3300"/>
                </a:solidFill>
              </a:rPr>
              <a:t>-6</a:t>
            </a:r>
          </a:p>
          <a:p>
            <a:pPr algn="ctr"/>
            <a:r>
              <a:rPr lang="pt-BR" sz="3200" b="1">
                <a:solidFill>
                  <a:srgbClr val="FF3300"/>
                </a:solidFill>
              </a:rPr>
              <a:t>1 micrón</a:t>
            </a:r>
          </a:p>
        </p:txBody>
      </p:sp>
    </p:spTree>
  </p:cSld>
  <p:clrMapOvr>
    <a:masterClrMapping/>
  </p:clrMapOvr>
  <p:transition spd="med" advTm="10000">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1748"/>
                                        </p:tgtEl>
                                        <p:attrNameLst>
                                          <p:attrName>style.visibility</p:attrName>
                                        </p:attrNameLst>
                                      </p:cBhvr>
                                      <p:to>
                                        <p:strVal val="visible"/>
                                      </p:to>
                                    </p:set>
                                    <p:anim calcmode="lin" valueType="num">
                                      <p:cBhvr>
                                        <p:cTn id="7" dur="1000" fill="hold"/>
                                        <p:tgtEl>
                                          <p:spTgt spid="31748"/>
                                        </p:tgtEl>
                                        <p:attrNameLst>
                                          <p:attrName>ppt_w</p:attrName>
                                        </p:attrNameLst>
                                      </p:cBhvr>
                                      <p:tavLst>
                                        <p:tav tm="0">
                                          <p:val>
                                            <p:fltVal val="0"/>
                                          </p:val>
                                        </p:tav>
                                        <p:tav tm="100000">
                                          <p:val>
                                            <p:strVal val="#ppt_w"/>
                                          </p:val>
                                        </p:tav>
                                      </p:tavLst>
                                    </p:anim>
                                    <p:anim calcmode="lin" valueType="num">
                                      <p:cBhvr>
                                        <p:cTn id="8" dur="1000" fill="hold"/>
                                        <p:tgtEl>
                                          <p:spTgt spid="31748"/>
                                        </p:tgtEl>
                                        <p:attrNameLst>
                                          <p:attrName>ppt_h</p:attrName>
                                        </p:attrNameLst>
                                      </p:cBhvr>
                                      <p:tavLst>
                                        <p:tav tm="0">
                                          <p:val>
                                            <p:fltVal val="0"/>
                                          </p:val>
                                        </p:tav>
                                        <p:tav tm="100000">
                                          <p:val>
                                            <p:strVal val="#ppt_h"/>
                                          </p:val>
                                        </p:tav>
                                      </p:tavLst>
                                    </p:anim>
                                    <p:anim calcmode="lin" valueType="num">
                                      <p:cBhvr>
                                        <p:cTn id="9" dur="1000" fill="hold"/>
                                        <p:tgtEl>
                                          <p:spTgt spid="3174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174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5" presetClass="entr" presetSubtype="10" fill="hold" grpId="0" nodeType="afterEffect">
                                  <p:stCondLst>
                                    <p:cond delay="1000"/>
                                  </p:stCondLst>
                                  <p:childTnLst>
                                    <p:set>
                                      <p:cBhvr>
                                        <p:cTn id="13" dur="1" fill="hold">
                                          <p:stCondLst>
                                            <p:cond delay="0"/>
                                          </p:stCondLst>
                                        </p:cTn>
                                        <p:tgtEl>
                                          <p:spTgt spid="31747"/>
                                        </p:tgtEl>
                                        <p:attrNameLst>
                                          <p:attrName>style.visibility</p:attrName>
                                        </p:attrNameLst>
                                      </p:cBhvr>
                                      <p:to>
                                        <p:strVal val="visible"/>
                                      </p:to>
                                    </p:set>
                                    <p:animEffect transition="in" filter="checkerboard(across)">
                                      <p:cBhvr>
                                        <p:cTn id="14" dur="500"/>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utoUpdateAnimBg="0"/>
      <p:bldP spid="31748"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1"/>
          <p:cNvPicPr>
            <a:picLocks noChangeAspect="1" noChangeArrowheads="1"/>
          </p:cNvPicPr>
          <p:nvPr/>
        </p:nvPicPr>
        <p:blipFill>
          <a:blip r:embed="rId2"/>
          <a:srcRect/>
          <a:stretch>
            <a:fillRect/>
          </a:stretch>
        </p:blipFill>
        <p:spPr bwMode="auto">
          <a:xfrm>
            <a:off x="1165225" y="76200"/>
            <a:ext cx="6835775" cy="6858000"/>
          </a:xfrm>
          <a:prstGeom prst="rect">
            <a:avLst/>
          </a:prstGeom>
          <a:noFill/>
        </p:spPr>
      </p:pic>
      <p:sp>
        <p:nvSpPr>
          <p:cNvPr id="32771" name="Text Box 3"/>
          <p:cNvSpPr txBox="1">
            <a:spLocks noChangeArrowheads="1"/>
          </p:cNvSpPr>
          <p:nvPr/>
        </p:nvSpPr>
        <p:spPr bwMode="auto">
          <a:xfrm>
            <a:off x="0" y="2420938"/>
            <a:ext cx="3059113" cy="2647950"/>
          </a:xfrm>
          <a:prstGeom prst="rect">
            <a:avLst/>
          </a:prstGeom>
          <a:noFill/>
          <a:ln w="9525">
            <a:noFill/>
            <a:miter lim="800000"/>
            <a:headEnd/>
            <a:tailEnd/>
          </a:ln>
          <a:effectLst/>
        </p:spPr>
        <p:txBody>
          <a:bodyPr>
            <a:spAutoFit/>
          </a:bodyPr>
          <a:lstStyle/>
          <a:p>
            <a:pPr>
              <a:spcBef>
                <a:spcPct val="50000"/>
              </a:spcBef>
            </a:pPr>
            <a:r>
              <a:rPr lang="pt-BR" b="1">
                <a:solidFill>
                  <a:schemeClr val="bg1"/>
                </a:solidFill>
              </a:rPr>
              <a:t>Again we changed the measuring unit to adapt to the miniscule size. </a:t>
            </a:r>
            <a:br>
              <a:rPr lang="pt-BR" b="1">
                <a:solidFill>
                  <a:schemeClr val="bg1"/>
                </a:solidFill>
              </a:rPr>
            </a:br>
            <a:r>
              <a:rPr lang="pt-BR" b="1">
                <a:solidFill>
                  <a:schemeClr val="bg1"/>
                </a:solidFill>
              </a:rPr>
              <a:t/>
            </a:r>
            <a:br>
              <a:rPr lang="pt-BR" b="1">
                <a:solidFill>
                  <a:schemeClr val="bg1"/>
                </a:solidFill>
              </a:rPr>
            </a:br>
            <a:r>
              <a:rPr lang="pt-BR" b="1">
                <a:solidFill>
                  <a:schemeClr val="bg1"/>
                </a:solidFill>
              </a:rPr>
              <a:t>You can see the chromosomes.</a:t>
            </a:r>
          </a:p>
        </p:txBody>
      </p:sp>
      <p:sp>
        <p:nvSpPr>
          <p:cNvPr id="32772" name="Text Box 4"/>
          <p:cNvSpPr txBox="1">
            <a:spLocks noChangeArrowheads="1"/>
          </p:cNvSpPr>
          <p:nvPr/>
        </p:nvSpPr>
        <p:spPr bwMode="auto">
          <a:xfrm>
            <a:off x="15875" y="-76200"/>
            <a:ext cx="2755900" cy="2408238"/>
          </a:xfrm>
          <a:prstGeom prst="rect">
            <a:avLst/>
          </a:prstGeom>
          <a:noFill/>
          <a:ln w="9525">
            <a:noFill/>
            <a:miter lim="800000"/>
            <a:headEnd/>
            <a:tailEnd/>
          </a:ln>
          <a:effectLst/>
        </p:spPr>
        <p:txBody>
          <a:bodyPr>
            <a:spAutoFit/>
          </a:bodyPr>
          <a:lstStyle/>
          <a:p>
            <a:pPr algn="ctr"/>
            <a:r>
              <a:rPr lang="pt-BR" sz="8800" b="1">
                <a:solidFill>
                  <a:srgbClr val="FF3300"/>
                </a:solidFill>
              </a:rPr>
              <a:t>10</a:t>
            </a:r>
            <a:r>
              <a:rPr lang="pt-BR" sz="8800" b="1" baseline="30000">
                <a:solidFill>
                  <a:srgbClr val="FF3300"/>
                </a:solidFill>
              </a:rPr>
              <a:t>-7</a:t>
            </a:r>
          </a:p>
          <a:p>
            <a:pPr algn="ctr"/>
            <a:r>
              <a:rPr lang="pt-BR" sz="3200" b="1">
                <a:solidFill>
                  <a:srgbClr val="FF3300"/>
                </a:solidFill>
              </a:rPr>
              <a:t>100 Nanometers</a:t>
            </a:r>
            <a:endParaRPr lang="pt-BR" sz="8800" b="1">
              <a:solidFill>
                <a:srgbClr val="FF3300"/>
              </a:solidFill>
            </a:endParaRPr>
          </a:p>
        </p:txBody>
      </p:sp>
    </p:spTree>
  </p:cSld>
  <p:clrMapOvr>
    <a:masterClrMapping/>
  </p:clrMapOvr>
  <p:transition spd="med" advTm="12000">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2772"/>
                                        </p:tgtEl>
                                        <p:attrNameLst>
                                          <p:attrName>style.visibility</p:attrName>
                                        </p:attrNameLst>
                                      </p:cBhvr>
                                      <p:to>
                                        <p:strVal val="visible"/>
                                      </p:to>
                                    </p:set>
                                    <p:anim calcmode="lin" valueType="num">
                                      <p:cBhvr>
                                        <p:cTn id="7" dur="1000" fill="hold"/>
                                        <p:tgtEl>
                                          <p:spTgt spid="32772"/>
                                        </p:tgtEl>
                                        <p:attrNameLst>
                                          <p:attrName>ppt_w</p:attrName>
                                        </p:attrNameLst>
                                      </p:cBhvr>
                                      <p:tavLst>
                                        <p:tav tm="0">
                                          <p:val>
                                            <p:fltVal val="0"/>
                                          </p:val>
                                        </p:tav>
                                        <p:tav tm="100000">
                                          <p:val>
                                            <p:strVal val="#ppt_w"/>
                                          </p:val>
                                        </p:tav>
                                      </p:tavLst>
                                    </p:anim>
                                    <p:anim calcmode="lin" valueType="num">
                                      <p:cBhvr>
                                        <p:cTn id="8" dur="1000" fill="hold"/>
                                        <p:tgtEl>
                                          <p:spTgt spid="32772"/>
                                        </p:tgtEl>
                                        <p:attrNameLst>
                                          <p:attrName>ppt_h</p:attrName>
                                        </p:attrNameLst>
                                      </p:cBhvr>
                                      <p:tavLst>
                                        <p:tav tm="0">
                                          <p:val>
                                            <p:fltVal val="0"/>
                                          </p:val>
                                        </p:tav>
                                        <p:tav tm="100000">
                                          <p:val>
                                            <p:strVal val="#ppt_h"/>
                                          </p:val>
                                        </p:tav>
                                      </p:tavLst>
                                    </p:anim>
                                    <p:anim calcmode="lin" valueType="num">
                                      <p:cBhvr>
                                        <p:cTn id="9" dur="1000" fill="hold"/>
                                        <p:tgtEl>
                                          <p:spTgt spid="3277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277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5" presetClass="entr" presetSubtype="10" fill="hold" grpId="0" nodeType="afterEffect">
                                  <p:stCondLst>
                                    <p:cond delay="1000"/>
                                  </p:stCondLst>
                                  <p:childTnLst>
                                    <p:set>
                                      <p:cBhvr>
                                        <p:cTn id="13" dur="1" fill="hold">
                                          <p:stCondLst>
                                            <p:cond delay="0"/>
                                          </p:stCondLst>
                                        </p:cTn>
                                        <p:tgtEl>
                                          <p:spTgt spid="32771"/>
                                        </p:tgtEl>
                                        <p:attrNameLst>
                                          <p:attrName>style.visibility</p:attrName>
                                        </p:attrNameLst>
                                      </p:cBhvr>
                                      <p:to>
                                        <p:strVal val="visible"/>
                                      </p:to>
                                    </p:set>
                                    <p:animEffect transition="in" filter="checkerboard(across)">
                                      <p:cBhvr>
                                        <p:cTn id="14"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utoUpdateAnimBg="0"/>
      <p:bldP spid="32772"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100 angstrons (10^^-8 m)"/>
          <p:cNvPicPr>
            <a:picLocks noChangeAspect="1" noChangeArrowheads="1"/>
          </p:cNvPicPr>
          <p:nvPr/>
        </p:nvPicPr>
        <p:blipFill>
          <a:blip r:embed="rId2"/>
          <a:srcRect/>
          <a:stretch>
            <a:fillRect/>
          </a:stretch>
        </p:blipFill>
        <p:spPr bwMode="auto">
          <a:xfrm>
            <a:off x="1143000" y="0"/>
            <a:ext cx="6858000" cy="6858000"/>
          </a:xfrm>
          <a:prstGeom prst="rect">
            <a:avLst/>
          </a:prstGeom>
          <a:noFill/>
        </p:spPr>
      </p:pic>
      <p:sp>
        <p:nvSpPr>
          <p:cNvPr id="33795" name="Text Box 3"/>
          <p:cNvSpPr txBox="1">
            <a:spLocks noChangeArrowheads="1"/>
          </p:cNvSpPr>
          <p:nvPr/>
        </p:nvSpPr>
        <p:spPr bwMode="auto">
          <a:xfrm>
            <a:off x="0" y="2636838"/>
            <a:ext cx="2514600" cy="2100262"/>
          </a:xfrm>
          <a:prstGeom prst="rect">
            <a:avLst/>
          </a:prstGeom>
          <a:noFill/>
          <a:ln w="9525">
            <a:noFill/>
            <a:miter lim="800000"/>
            <a:headEnd/>
            <a:tailEnd/>
          </a:ln>
          <a:effectLst/>
        </p:spPr>
        <p:txBody>
          <a:bodyPr>
            <a:spAutoFit/>
          </a:bodyPr>
          <a:lstStyle/>
          <a:p>
            <a:pPr>
              <a:spcBef>
                <a:spcPct val="50000"/>
              </a:spcBef>
            </a:pPr>
            <a:r>
              <a:rPr lang="pt-BR" b="1">
                <a:solidFill>
                  <a:schemeClr val="bg1"/>
                </a:solidFill>
              </a:rPr>
              <a:t>In this  micro universe the DNA chain is visible. </a:t>
            </a:r>
          </a:p>
          <a:p>
            <a:pPr>
              <a:spcBef>
                <a:spcPct val="50000"/>
              </a:spcBef>
            </a:pPr>
            <a:endParaRPr lang="pt-BR" b="1">
              <a:solidFill>
                <a:schemeClr val="bg1"/>
              </a:solidFill>
            </a:endParaRPr>
          </a:p>
        </p:txBody>
      </p:sp>
      <p:sp>
        <p:nvSpPr>
          <p:cNvPr id="33796" name="Text Box 4"/>
          <p:cNvSpPr txBox="1">
            <a:spLocks noChangeArrowheads="1"/>
          </p:cNvSpPr>
          <p:nvPr/>
        </p:nvSpPr>
        <p:spPr bwMode="auto">
          <a:xfrm>
            <a:off x="9525" y="0"/>
            <a:ext cx="3094038" cy="1920875"/>
          </a:xfrm>
          <a:prstGeom prst="rect">
            <a:avLst/>
          </a:prstGeom>
          <a:noFill/>
          <a:ln w="9525">
            <a:noFill/>
            <a:miter lim="800000"/>
            <a:headEnd/>
            <a:tailEnd/>
          </a:ln>
          <a:effectLst/>
        </p:spPr>
        <p:txBody>
          <a:bodyPr wrap="none">
            <a:spAutoFit/>
          </a:bodyPr>
          <a:lstStyle/>
          <a:p>
            <a:pPr algn="ctr"/>
            <a:r>
              <a:rPr lang="pt-BR" sz="8800" b="1">
                <a:solidFill>
                  <a:srgbClr val="FF3300"/>
                </a:solidFill>
              </a:rPr>
              <a:t>10</a:t>
            </a:r>
            <a:r>
              <a:rPr lang="pt-BR" sz="8800" b="1" baseline="30000">
                <a:solidFill>
                  <a:srgbClr val="FF3300"/>
                </a:solidFill>
              </a:rPr>
              <a:t>-8</a:t>
            </a:r>
          </a:p>
          <a:p>
            <a:pPr algn="ctr"/>
            <a:r>
              <a:rPr lang="pt-BR" sz="3200" b="1">
                <a:solidFill>
                  <a:srgbClr val="FF3300"/>
                </a:solidFill>
              </a:rPr>
              <a:t>10 Nanometers</a:t>
            </a:r>
          </a:p>
        </p:txBody>
      </p:sp>
    </p:spTree>
  </p:cSld>
  <p:clrMapOvr>
    <a:masterClrMapping/>
  </p:clrMapOvr>
  <p:transition spd="med" advTm="11000">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3796"/>
                                        </p:tgtEl>
                                        <p:attrNameLst>
                                          <p:attrName>style.visibility</p:attrName>
                                        </p:attrNameLst>
                                      </p:cBhvr>
                                      <p:to>
                                        <p:strVal val="visible"/>
                                      </p:to>
                                    </p:set>
                                    <p:anim calcmode="lin" valueType="num">
                                      <p:cBhvr>
                                        <p:cTn id="7" dur="1000" fill="hold"/>
                                        <p:tgtEl>
                                          <p:spTgt spid="33796"/>
                                        </p:tgtEl>
                                        <p:attrNameLst>
                                          <p:attrName>ppt_w</p:attrName>
                                        </p:attrNameLst>
                                      </p:cBhvr>
                                      <p:tavLst>
                                        <p:tav tm="0">
                                          <p:val>
                                            <p:fltVal val="0"/>
                                          </p:val>
                                        </p:tav>
                                        <p:tav tm="100000">
                                          <p:val>
                                            <p:strVal val="#ppt_w"/>
                                          </p:val>
                                        </p:tav>
                                      </p:tavLst>
                                    </p:anim>
                                    <p:anim calcmode="lin" valueType="num">
                                      <p:cBhvr>
                                        <p:cTn id="8" dur="1000" fill="hold"/>
                                        <p:tgtEl>
                                          <p:spTgt spid="33796"/>
                                        </p:tgtEl>
                                        <p:attrNameLst>
                                          <p:attrName>ppt_h</p:attrName>
                                        </p:attrNameLst>
                                      </p:cBhvr>
                                      <p:tavLst>
                                        <p:tav tm="0">
                                          <p:val>
                                            <p:fltVal val="0"/>
                                          </p:val>
                                        </p:tav>
                                        <p:tav tm="100000">
                                          <p:val>
                                            <p:strVal val="#ppt_h"/>
                                          </p:val>
                                        </p:tav>
                                      </p:tavLst>
                                    </p:anim>
                                    <p:anim calcmode="lin" valueType="num">
                                      <p:cBhvr>
                                        <p:cTn id="9" dur="1000" fill="hold"/>
                                        <p:tgtEl>
                                          <p:spTgt spid="3379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379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5" presetClass="entr" presetSubtype="10" fill="hold" grpId="0" nodeType="afterEffect">
                                  <p:stCondLst>
                                    <p:cond delay="1000"/>
                                  </p:stCondLst>
                                  <p:childTnLst>
                                    <p:set>
                                      <p:cBhvr>
                                        <p:cTn id="13" dur="1" fill="hold">
                                          <p:stCondLst>
                                            <p:cond delay="0"/>
                                          </p:stCondLst>
                                        </p:cTn>
                                        <p:tgtEl>
                                          <p:spTgt spid="33795"/>
                                        </p:tgtEl>
                                        <p:attrNameLst>
                                          <p:attrName>style.visibility</p:attrName>
                                        </p:attrNameLst>
                                      </p:cBhvr>
                                      <p:to>
                                        <p:strVal val="visible"/>
                                      </p:to>
                                    </p:set>
                                    <p:animEffect transition="in" filter="checkerboard(across)">
                                      <p:cBhvr>
                                        <p:cTn id="14" dur="500"/>
                                        <p:tgtEl>
                                          <p:spTgt spid="33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utoUpdateAnimBg="0"/>
      <p:bldP spid="33796"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1 nanometer (10^^-9 m)"/>
          <p:cNvPicPr>
            <a:picLocks noChangeAspect="1" noChangeArrowheads="1"/>
          </p:cNvPicPr>
          <p:nvPr/>
        </p:nvPicPr>
        <p:blipFill>
          <a:blip r:embed="rId2"/>
          <a:srcRect/>
          <a:stretch>
            <a:fillRect/>
          </a:stretch>
        </p:blipFill>
        <p:spPr bwMode="auto">
          <a:xfrm>
            <a:off x="1143000" y="0"/>
            <a:ext cx="6858000" cy="6858000"/>
          </a:xfrm>
          <a:prstGeom prst="rect">
            <a:avLst/>
          </a:prstGeom>
          <a:noFill/>
        </p:spPr>
      </p:pic>
      <p:sp>
        <p:nvSpPr>
          <p:cNvPr id="34819" name="Text Box 3"/>
          <p:cNvSpPr txBox="1">
            <a:spLocks noChangeArrowheads="1"/>
          </p:cNvSpPr>
          <p:nvPr/>
        </p:nvSpPr>
        <p:spPr bwMode="auto">
          <a:xfrm>
            <a:off x="0" y="2565400"/>
            <a:ext cx="2819400" cy="1552575"/>
          </a:xfrm>
          <a:prstGeom prst="rect">
            <a:avLst/>
          </a:prstGeom>
          <a:noFill/>
          <a:ln w="9525">
            <a:noFill/>
            <a:miter lim="800000"/>
            <a:headEnd/>
            <a:tailEnd/>
          </a:ln>
          <a:effectLst/>
        </p:spPr>
        <p:txBody>
          <a:bodyPr>
            <a:spAutoFit/>
          </a:bodyPr>
          <a:lstStyle/>
          <a:p>
            <a:pPr>
              <a:spcBef>
                <a:spcPct val="50000"/>
              </a:spcBef>
            </a:pPr>
            <a:r>
              <a:rPr lang="pt-BR" b="1">
                <a:solidFill>
                  <a:schemeClr val="bg1"/>
                </a:solidFill>
              </a:rPr>
              <a:t>...the chromosóme blocks can be observed.</a:t>
            </a:r>
          </a:p>
        </p:txBody>
      </p:sp>
      <p:sp>
        <p:nvSpPr>
          <p:cNvPr id="34820" name="Text Box 4"/>
          <p:cNvSpPr txBox="1">
            <a:spLocks noChangeArrowheads="1"/>
          </p:cNvSpPr>
          <p:nvPr/>
        </p:nvSpPr>
        <p:spPr bwMode="auto">
          <a:xfrm>
            <a:off x="250825" y="0"/>
            <a:ext cx="3457575" cy="1920875"/>
          </a:xfrm>
          <a:prstGeom prst="rect">
            <a:avLst/>
          </a:prstGeom>
          <a:noFill/>
          <a:ln w="9525">
            <a:noFill/>
            <a:miter lim="800000"/>
            <a:headEnd/>
            <a:tailEnd/>
          </a:ln>
          <a:effectLst/>
        </p:spPr>
        <p:txBody>
          <a:bodyPr>
            <a:spAutoFit/>
          </a:bodyPr>
          <a:lstStyle/>
          <a:p>
            <a:pPr algn="ctr"/>
            <a:r>
              <a:rPr lang="pt-BR" sz="8800" b="1">
                <a:solidFill>
                  <a:srgbClr val="FF3300"/>
                </a:solidFill>
              </a:rPr>
              <a:t>10</a:t>
            </a:r>
            <a:r>
              <a:rPr lang="pt-BR" sz="8800" b="1" baseline="30000">
                <a:solidFill>
                  <a:srgbClr val="FF3300"/>
                </a:solidFill>
              </a:rPr>
              <a:t>-9</a:t>
            </a:r>
          </a:p>
          <a:p>
            <a:pPr algn="ctr"/>
            <a:r>
              <a:rPr lang="pt-BR" sz="3200" b="1">
                <a:solidFill>
                  <a:srgbClr val="FF3300"/>
                </a:solidFill>
              </a:rPr>
              <a:t>1 Nanometer</a:t>
            </a:r>
            <a:endParaRPr lang="pt-BR" sz="9600" b="1">
              <a:solidFill>
                <a:srgbClr val="FF3300"/>
              </a:solidFill>
            </a:endParaRPr>
          </a:p>
        </p:txBody>
      </p:sp>
    </p:spTree>
  </p:cSld>
  <p:clrMapOvr>
    <a:masterClrMapping/>
  </p:clrMapOvr>
  <p:transition spd="med" advTm="10000">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4820"/>
                                        </p:tgtEl>
                                        <p:attrNameLst>
                                          <p:attrName>style.visibility</p:attrName>
                                        </p:attrNameLst>
                                      </p:cBhvr>
                                      <p:to>
                                        <p:strVal val="visible"/>
                                      </p:to>
                                    </p:set>
                                    <p:anim calcmode="lin" valueType="num">
                                      <p:cBhvr>
                                        <p:cTn id="7" dur="1000" fill="hold"/>
                                        <p:tgtEl>
                                          <p:spTgt spid="34820"/>
                                        </p:tgtEl>
                                        <p:attrNameLst>
                                          <p:attrName>ppt_w</p:attrName>
                                        </p:attrNameLst>
                                      </p:cBhvr>
                                      <p:tavLst>
                                        <p:tav tm="0">
                                          <p:val>
                                            <p:fltVal val="0"/>
                                          </p:val>
                                        </p:tav>
                                        <p:tav tm="100000">
                                          <p:val>
                                            <p:strVal val="#ppt_w"/>
                                          </p:val>
                                        </p:tav>
                                      </p:tavLst>
                                    </p:anim>
                                    <p:anim calcmode="lin" valueType="num">
                                      <p:cBhvr>
                                        <p:cTn id="8" dur="1000" fill="hold"/>
                                        <p:tgtEl>
                                          <p:spTgt spid="34820"/>
                                        </p:tgtEl>
                                        <p:attrNameLst>
                                          <p:attrName>ppt_h</p:attrName>
                                        </p:attrNameLst>
                                      </p:cBhvr>
                                      <p:tavLst>
                                        <p:tav tm="0">
                                          <p:val>
                                            <p:fltVal val="0"/>
                                          </p:val>
                                        </p:tav>
                                        <p:tav tm="100000">
                                          <p:val>
                                            <p:strVal val="#ppt_h"/>
                                          </p:val>
                                        </p:tav>
                                      </p:tavLst>
                                    </p:anim>
                                    <p:anim calcmode="lin" valueType="num">
                                      <p:cBhvr>
                                        <p:cTn id="9" dur="1000" fill="hold"/>
                                        <p:tgtEl>
                                          <p:spTgt spid="3482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4820"/>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5" presetClass="entr" presetSubtype="10" fill="hold" grpId="0" nodeType="afterEffect">
                                  <p:stCondLst>
                                    <p:cond delay="1000"/>
                                  </p:stCondLst>
                                  <p:childTnLst>
                                    <p:set>
                                      <p:cBhvr>
                                        <p:cTn id="13" dur="1" fill="hold">
                                          <p:stCondLst>
                                            <p:cond delay="0"/>
                                          </p:stCondLst>
                                        </p:cTn>
                                        <p:tgtEl>
                                          <p:spTgt spid="34819"/>
                                        </p:tgtEl>
                                        <p:attrNameLst>
                                          <p:attrName>style.visibility</p:attrName>
                                        </p:attrNameLst>
                                      </p:cBhvr>
                                      <p:to>
                                        <p:strVal val="visible"/>
                                      </p:to>
                                    </p:set>
                                    <p:animEffect transition="in" filter="checkerboard(across)">
                                      <p:cBhvr>
                                        <p:cTn id="14" dur="5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utoUpdateAnimBg="0"/>
      <p:bldP spid="34820"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1 angstron (10^^-10 m)"/>
          <p:cNvPicPr>
            <a:picLocks noChangeAspect="1" noChangeArrowheads="1"/>
          </p:cNvPicPr>
          <p:nvPr/>
        </p:nvPicPr>
        <p:blipFill>
          <a:blip r:embed="rId2"/>
          <a:srcRect/>
          <a:stretch>
            <a:fillRect/>
          </a:stretch>
        </p:blipFill>
        <p:spPr bwMode="auto">
          <a:xfrm>
            <a:off x="1143000" y="92075"/>
            <a:ext cx="6934200" cy="6842125"/>
          </a:xfrm>
          <a:prstGeom prst="rect">
            <a:avLst/>
          </a:prstGeom>
          <a:noFill/>
        </p:spPr>
      </p:pic>
      <p:sp>
        <p:nvSpPr>
          <p:cNvPr id="35843" name="Text Box 3"/>
          <p:cNvSpPr txBox="1">
            <a:spLocks noChangeArrowheads="1"/>
          </p:cNvSpPr>
          <p:nvPr/>
        </p:nvSpPr>
        <p:spPr bwMode="auto">
          <a:xfrm>
            <a:off x="323850" y="2060575"/>
            <a:ext cx="3168650" cy="4473575"/>
          </a:xfrm>
          <a:prstGeom prst="rect">
            <a:avLst/>
          </a:prstGeom>
          <a:noFill/>
          <a:ln w="9525">
            <a:noFill/>
            <a:miter lim="800000"/>
            <a:headEnd/>
            <a:tailEnd/>
          </a:ln>
          <a:effectLst/>
        </p:spPr>
        <p:txBody>
          <a:bodyPr>
            <a:spAutoFit/>
          </a:bodyPr>
          <a:lstStyle/>
          <a:p>
            <a:pPr>
              <a:spcBef>
                <a:spcPct val="50000"/>
              </a:spcBef>
            </a:pPr>
            <a:r>
              <a:rPr lang="pt-BR" b="1">
                <a:solidFill>
                  <a:schemeClr val="bg1"/>
                </a:solidFill>
              </a:rPr>
              <a:t>It appears like clouds of electrons... These are carbon átoms that formed our world. </a:t>
            </a:r>
            <a:br>
              <a:rPr lang="pt-BR" b="1">
                <a:solidFill>
                  <a:schemeClr val="bg1"/>
                </a:solidFill>
              </a:rPr>
            </a:br>
            <a:r>
              <a:rPr lang="pt-BR" b="1">
                <a:solidFill>
                  <a:schemeClr val="bg1"/>
                </a:solidFill>
              </a:rPr>
              <a:t/>
            </a:r>
            <a:br>
              <a:rPr lang="pt-BR" b="1">
                <a:solidFill>
                  <a:schemeClr val="bg1"/>
                </a:solidFill>
              </a:rPr>
            </a:br>
            <a:r>
              <a:rPr lang="pt-BR" b="1">
                <a:solidFill>
                  <a:schemeClr val="bg1"/>
                </a:solidFill>
              </a:rPr>
              <a:t>You should notice the resemblance of the micro cosmos with the macro cosmos ...</a:t>
            </a:r>
          </a:p>
        </p:txBody>
      </p:sp>
      <p:sp>
        <p:nvSpPr>
          <p:cNvPr id="35845" name="Text Box 5"/>
          <p:cNvSpPr txBox="1">
            <a:spLocks noChangeArrowheads="1"/>
          </p:cNvSpPr>
          <p:nvPr/>
        </p:nvSpPr>
        <p:spPr bwMode="auto">
          <a:xfrm>
            <a:off x="-14288" y="71438"/>
            <a:ext cx="2513013" cy="1920875"/>
          </a:xfrm>
          <a:prstGeom prst="rect">
            <a:avLst/>
          </a:prstGeom>
          <a:noFill/>
          <a:ln w="9525">
            <a:noFill/>
            <a:miter lim="800000"/>
            <a:headEnd/>
            <a:tailEnd/>
          </a:ln>
          <a:effectLst/>
        </p:spPr>
        <p:txBody>
          <a:bodyPr wrap="none">
            <a:spAutoFit/>
          </a:bodyPr>
          <a:lstStyle/>
          <a:p>
            <a:pPr algn="ctr"/>
            <a:r>
              <a:rPr lang="pt-BR" sz="8800" b="1">
                <a:solidFill>
                  <a:srgbClr val="FF3300"/>
                </a:solidFill>
              </a:rPr>
              <a:t>10</a:t>
            </a:r>
            <a:r>
              <a:rPr lang="pt-BR" sz="8800" b="1" baseline="30000">
                <a:solidFill>
                  <a:srgbClr val="FF3300"/>
                </a:solidFill>
              </a:rPr>
              <a:t>-10</a:t>
            </a:r>
          </a:p>
          <a:p>
            <a:pPr algn="ctr"/>
            <a:r>
              <a:rPr lang="pt-BR" sz="3200" b="1">
                <a:solidFill>
                  <a:srgbClr val="FF3300"/>
                </a:solidFill>
              </a:rPr>
              <a:t>1 Angstrom</a:t>
            </a:r>
          </a:p>
        </p:txBody>
      </p:sp>
    </p:spTree>
  </p:cSld>
  <p:clrMapOvr>
    <a:masterClrMapping/>
  </p:clrMapOvr>
  <p:transition spd="med" advTm="15000">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5845"/>
                                        </p:tgtEl>
                                        <p:attrNameLst>
                                          <p:attrName>style.visibility</p:attrName>
                                        </p:attrNameLst>
                                      </p:cBhvr>
                                      <p:to>
                                        <p:strVal val="visible"/>
                                      </p:to>
                                    </p:set>
                                    <p:anim calcmode="lin" valueType="num">
                                      <p:cBhvr>
                                        <p:cTn id="7" dur="1000" fill="hold"/>
                                        <p:tgtEl>
                                          <p:spTgt spid="35845"/>
                                        </p:tgtEl>
                                        <p:attrNameLst>
                                          <p:attrName>ppt_w</p:attrName>
                                        </p:attrNameLst>
                                      </p:cBhvr>
                                      <p:tavLst>
                                        <p:tav tm="0">
                                          <p:val>
                                            <p:fltVal val="0"/>
                                          </p:val>
                                        </p:tav>
                                        <p:tav tm="100000">
                                          <p:val>
                                            <p:strVal val="#ppt_w"/>
                                          </p:val>
                                        </p:tav>
                                      </p:tavLst>
                                    </p:anim>
                                    <p:anim calcmode="lin" valueType="num">
                                      <p:cBhvr>
                                        <p:cTn id="8" dur="1000" fill="hold"/>
                                        <p:tgtEl>
                                          <p:spTgt spid="35845"/>
                                        </p:tgtEl>
                                        <p:attrNameLst>
                                          <p:attrName>ppt_h</p:attrName>
                                        </p:attrNameLst>
                                      </p:cBhvr>
                                      <p:tavLst>
                                        <p:tav tm="0">
                                          <p:val>
                                            <p:fltVal val="0"/>
                                          </p:val>
                                        </p:tav>
                                        <p:tav tm="100000">
                                          <p:val>
                                            <p:strVal val="#ppt_h"/>
                                          </p:val>
                                        </p:tav>
                                      </p:tavLst>
                                    </p:anim>
                                    <p:anim calcmode="lin" valueType="num">
                                      <p:cBhvr>
                                        <p:cTn id="9" dur="1000" fill="hold"/>
                                        <p:tgtEl>
                                          <p:spTgt spid="3584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584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5" presetClass="entr" presetSubtype="10" fill="hold" grpId="0" nodeType="afterEffect">
                                  <p:stCondLst>
                                    <p:cond delay="1000"/>
                                  </p:stCondLst>
                                  <p:childTnLst>
                                    <p:set>
                                      <p:cBhvr>
                                        <p:cTn id="13" dur="1" fill="hold">
                                          <p:stCondLst>
                                            <p:cond delay="0"/>
                                          </p:stCondLst>
                                        </p:cTn>
                                        <p:tgtEl>
                                          <p:spTgt spid="35843"/>
                                        </p:tgtEl>
                                        <p:attrNameLst>
                                          <p:attrName>style.visibility</p:attrName>
                                        </p:attrNameLst>
                                      </p:cBhvr>
                                      <p:to>
                                        <p:strVal val="visible"/>
                                      </p:to>
                                    </p:set>
                                    <p:animEffect transition="in" filter="checkerboard(across)">
                                      <p:cBhvr>
                                        <p:cTn id="14"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autoUpdateAnimBg="0"/>
      <p:bldP spid="35845"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10 picometer (10^^-11 m)"/>
          <p:cNvPicPr>
            <a:picLocks noChangeAspect="1" noChangeArrowheads="1"/>
          </p:cNvPicPr>
          <p:nvPr/>
        </p:nvPicPr>
        <p:blipFill>
          <a:blip r:embed="rId2"/>
          <a:srcRect/>
          <a:stretch>
            <a:fillRect/>
          </a:stretch>
        </p:blipFill>
        <p:spPr bwMode="auto">
          <a:xfrm>
            <a:off x="1219200" y="76200"/>
            <a:ext cx="6781800" cy="6781800"/>
          </a:xfrm>
          <a:prstGeom prst="rect">
            <a:avLst/>
          </a:prstGeom>
          <a:noFill/>
        </p:spPr>
      </p:pic>
      <p:sp>
        <p:nvSpPr>
          <p:cNvPr id="36867" name="Text Box 3"/>
          <p:cNvSpPr txBox="1">
            <a:spLocks noChangeArrowheads="1"/>
          </p:cNvSpPr>
          <p:nvPr/>
        </p:nvSpPr>
        <p:spPr bwMode="auto">
          <a:xfrm>
            <a:off x="323850" y="2205038"/>
            <a:ext cx="2362200" cy="2647950"/>
          </a:xfrm>
          <a:prstGeom prst="rect">
            <a:avLst/>
          </a:prstGeom>
          <a:noFill/>
          <a:ln w="9525">
            <a:noFill/>
            <a:miter lim="800000"/>
            <a:headEnd/>
            <a:tailEnd/>
          </a:ln>
          <a:effectLst/>
        </p:spPr>
        <p:txBody>
          <a:bodyPr>
            <a:spAutoFit/>
          </a:bodyPr>
          <a:lstStyle/>
          <a:p>
            <a:pPr>
              <a:spcBef>
                <a:spcPct val="50000"/>
              </a:spcBef>
            </a:pPr>
            <a:r>
              <a:rPr lang="pt-BR" b="1">
                <a:solidFill>
                  <a:schemeClr val="bg1"/>
                </a:solidFill>
              </a:rPr>
              <a:t>In this miniature world we could observe the electrons orbiting the atoms.</a:t>
            </a:r>
          </a:p>
        </p:txBody>
      </p:sp>
      <p:sp>
        <p:nvSpPr>
          <p:cNvPr id="36868" name="Text Box 4"/>
          <p:cNvSpPr txBox="1">
            <a:spLocks noChangeArrowheads="1"/>
          </p:cNvSpPr>
          <p:nvPr/>
        </p:nvSpPr>
        <p:spPr bwMode="auto">
          <a:xfrm>
            <a:off x="88900" y="0"/>
            <a:ext cx="2936875" cy="1920875"/>
          </a:xfrm>
          <a:prstGeom prst="rect">
            <a:avLst/>
          </a:prstGeom>
          <a:noFill/>
          <a:ln w="9525">
            <a:noFill/>
            <a:miter lim="800000"/>
            <a:headEnd/>
            <a:tailEnd/>
          </a:ln>
          <a:effectLst/>
        </p:spPr>
        <p:txBody>
          <a:bodyPr wrap="none">
            <a:spAutoFit/>
          </a:bodyPr>
          <a:lstStyle/>
          <a:p>
            <a:pPr algn="ctr"/>
            <a:r>
              <a:rPr lang="pt-BR" sz="8800" b="1">
                <a:solidFill>
                  <a:srgbClr val="FF3300"/>
                </a:solidFill>
              </a:rPr>
              <a:t>10</a:t>
            </a:r>
            <a:r>
              <a:rPr lang="pt-BR" sz="8800" b="1" baseline="30000">
                <a:solidFill>
                  <a:srgbClr val="FF3300"/>
                </a:solidFill>
              </a:rPr>
              <a:t>-11</a:t>
            </a:r>
          </a:p>
          <a:p>
            <a:pPr algn="ctr"/>
            <a:r>
              <a:rPr lang="pt-BR" sz="3200" b="1">
                <a:solidFill>
                  <a:srgbClr val="FF3300"/>
                </a:solidFill>
              </a:rPr>
              <a:t>10 Picometers</a:t>
            </a:r>
          </a:p>
        </p:txBody>
      </p:sp>
    </p:spTree>
  </p:cSld>
  <p:clrMapOvr>
    <a:masterClrMapping/>
  </p:clrMapOvr>
  <p:transition spd="med" advTm="11000">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6868"/>
                                        </p:tgtEl>
                                        <p:attrNameLst>
                                          <p:attrName>style.visibility</p:attrName>
                                        </p:attrNameLst>
                                      </p:cBhvr>
                                      <p:to>
                                        <p:strVal val="visible"/>
                                      </p:to>
                                    </p:set>
                                    <p:anim calcmode="lin" valueType="num">
                                      <p:cBhvr>
                                        <p:cTn id="7" dur="1000" fill="hold"/>
                                        <p:tgtEl>
                                          <p:spTgt spid="36868"/>
                                        </p:tgtEl>
                                        <p:attrNameLst>
                                          <p:attrName>ppt_w</p:attrName>
                                        </p:attrNameLst>
                                      </p:cBhvr>
                                      <p:tavLst>
                                        <p:tav tm="0">
                                          <p:val>
                                            <p:fltVal val="0"/>
                                          </p:val>
                                        </p:tav>
                                        <p:tav tm="100000">
                                          <p:val>
                                            <p:strVal val="#ppt_w"/>
                                          </p:val>
                                        </p:tav>
                                      </p:tavLst>
                                    </p:anim>
                                    <p:anim calcmode="lin" valueType="num">
                                      <p:cBhvr>
                                        <p:cTn id="8" dur="1000" fill="hold"/>
                                        <p:tgtEl>
                                          <p:spTgt spid="36868"/>
                                        </p:tgtEl>
                                        <p:attrNameLst>
                                          <p:attrName>ppt_h</p:attrName>
                                        </p:attrNameLst>
                                      </p:cBhvr>
                                      <p:tavLst>
                                        <p:tav tm="0">
                                          <p:val>
                                            <p:fltVal val="0"/>
                                          </p:val>
                                        </p:tav>
                                        <p:tav tm="100000">
                                          <p:val>
                                            <p:strVal val="#ppt_h"/>
                                          </p:val>
                                        </p:tav>
                                      </p:tavLst>
                                    </p:anim>
                                    <p:anim calcmode="lin" valueType="num">
                                      <p:cBhvr>
                                        <p:cTn id="9" dur="1000" fill="hold"/>
                                        <p:tgtEl>
                                          <p:spTgt spid="3686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686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5" presetClass="entr" presetSubtype="10" fill="hold" grpId="0" nodeType="afterEffect">
                                  <p:stCondLst>
                                    <p:cond delay="1000"/>
                                  </p:stCondLst>
                                  <p:childTnLst>
                                    <p:set>
                                      <p:cBhvr>
                                        <p:cTn id="13" dur="1" fill="hold">
                                          <p:stCondLst>
                                            <p:cond delay="0"/>
                                          </p:stCondLst>
                                        </p:cTn>
                                        <p:tgtEl>
                                          <p:spTgt spid="36867"/>
                                        </p:tgtEl>
                                        <p:attrNameLst>
                                          <p:attrName>style.visibility</p:attrName>
                                        </p:attrNameLst>
                                      </p:cBhvr>
                                      <p:to>
                                        <p:strVal val="visible"/>
                                      </p:to>
                                    </p:set>
                                    <p:animEffect transition="in" filter="checkerboard(across)">
                                      <p:cBhvr>
                                        <p:cTn id="14" dur="500"/>
                                        <p:tgtEl>
                                          <p:spTgt spid="36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utoUpdateAnimBg="0"/>
      <p:bldP spid="36868"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1 picometer (10^^-12 m)"/>
          <p:cNvPicPr>
            <a:picLocks noChangeAspect="1" noChangeArrowheads="1"/>
          </p:cNvPicPr>
          <p:nvPr/>
        </p:nvPicPr>
        <p:blipFill>
          <a:blip r:embed="rId2"/>
          <a:srcRect/>
          <a:stretch>
            <a:fillRect/>
          </a:stretch>
        </p:blipFill>
        <p:spPr bwMode="auto">
          <a:xfrm>
            <a:off x="1219200" y="76200"/>
            <a:ext cx="6858000" cy="6858000"/>
          </a:xfrm>
          <a:prstGeom prst="rect">
            <a:avLst/>
          </a:prstGeom>
          <a:noFill/>
        </p:spPr>
      </p:pic>
      <p:sp>
        <p:nvSpPr>
          <p:cNvPr id="39939" name="Text Box 3"/>
          <p:cNvSpPr txBox="1">
            <a:spLocks noChangeArrowheads="1"/>
          </p:cNvSpPr>
          <p:nvPr/>
        </p:nvSpPr>
        <p:spPr bwMode="auto">
          <a:xfrm>
            <a:off x="323850" y="3860800"/>
            <a:ext cx="4051300" cy="1187450"/>
          </a:xfrm>
          <a:prstGeom prst="rect">
            <a:avLst/>
          </a:prstGeom>
          <a:noFill/>
          <a:ln w="9525">
            <a:noFill/>
            <a:miter lim="800000"/>
            <a:headEnd/>
            <a:tailEnd/>
          </a:ln>
          <a:effectLst/>
        </p:spPr>
        <p:txBody>
          <a:bodyPr>
            <a:spAutoFit/>
          </a:bodyPr>
          <a:lstStyle/>
          <a:p>
            <a:pPr>
              <a:spcBef>
                <a:spcPct val="50000"/>
              </a:spcBef>
            </a:pPr>
            <a:r>
              <a:rPr lang="pt-BR" b="1">
                <a:solidFill>
                  <a:schemeClr val="bg1"/>
                </a:solidFill>
              </a:rPr>
              <a:t>An immense empty space between the nucleus and the electron orbits...</a:t>
            </a:r>
          </a:p>
        </p:txBody>
      </p:sp>
      <p:sp>
        <p:nvSpPr>
          <p:cNvPr id="39940" name="Text Box 4"/>
          <p:cNvSpPr txBox="1">
            <a:spLocks noChangeArrowheads="1"/>
          </p:cNvSpPr>
          <p:nvPr/>
        </p:nvSpPr>
        <p:spPr bwMode="auto">
          <a:xfrm>
            <a:off x="412750" y="288925"/>
            <a:ext cx="2513013" cy="1920875"/>
          </a:xfrm>
          <a:prstGeom prst="rect">
            <a:avLst/>
          </a:prstGeom>
          <a:noFill/>
          <a:ln w="9525">
            <a:noFill/>
            <a:miter lim="800000"/>
            <a:headEnd/>
            <a:tailEnd/>
          </a:ln>
          <a:effectLst/>
        </p:spPr>
        <p:txBody>
          <a:bodyPr wrap="none">
            <a:spAutoFit/>
          </a:bodyPr>
          <a:lstStyle/>
          <a:p>
            <a:pPr algn="ctr"/>
            <a:r>
              <a:rPr lang="pt-BR" sz="8800" b="1">
                <a:solidFill>
                  <a:srgbClr val="FF3300"/>
                </a:solidFill>
              </a:rPr>
              <a:t>10</a:t>
            </a:r>
            <a:r>
              <a:rPr lang="pt-BR" sz="8800" b="1" baseline="30000">
                <a:solidFill>
                  <a:srgbClr val="FF3300"/>
                </a:solidFill>
              </a:rPr>
              <a:t>-12</a:t>
            </a:r>
          </a:p>
          <a:p>
            <a:pPr algn="ctr"/>
            <a:r>
              <a:rPr lang="pt-BR" sz="3200" b="1">
                <a:solidFill>
                  <a:srgbClr val="FF3300"/>
                </a:solidFill>
              </a:rPr>
              <a:t>1 Picómeter</a:t>
            </a:r>
          </a:p>
        </p:txBody>
      </p:sp>
    </p:spTree>
  </p:cSld>
  <p:clrMapOvr>
    <a:masterClrMapping/>
  </p:clrMapOvr>
  <p:transition spd="med" advTm="9000">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9940"/>
                                        </p:tgtEl>
                                        <p:attrNameLst>
                                          <p:attrName>style.visibility</p:attrName>
                                        </p:attrNameLst>
                                      </p:cBhvr>
                                      <p:to>
                                        <p:strVal val="visible"/>
                                      </p:to>
                                    </p:set>
                                    <p:anim calcmode="lin" valueType="num">
                                      <p:cBhvr>
                                        <p:cTn id="7" dur="1000" fill="hold"/>
                                        <p:tgtEl>
                                          <p:spTgt spid="39940"/>
                                        </p:tgtEl>
                                        <p:attrNameLst>
                                          <p:attrName>ppt_w</p:attrName>
                                        </p:attrNameLst>
                                      </p:cBhvr>
                                      <p:tavLst>
                                        <p:tav tm="0">
                                          <p:val>
                                            <p:fltVal val="0"/>
                                          </p:val>
                                        </p:tav>
                                        <p:tav tm="100000">
                                          <p:val>
                                            <p:strVal val="#ppt_w"/>
                                          </p:val>
                                        </p:tav>
                                      </p:tavLst>
                                    </p:anim>
                                    <p:anim calcmode="lin" valueType="num">
                                      <p:cBhvr>
                                        <p:cTn id="8" dur="1000" fill="hold"/>
                                        <p:tgtEl>
                                          <p:spTgt spid="39940"/>
                                        </p:tgtEl>
                                        <p:attrNameLst>
                                          <p:attrName>ppt_h</p:attrName>
                                        </p:attrNameLst>
                                      </p:cBhvr>
                                      <p:tavLst>
                                        <p:tav tm="0">
                                          <p:val>
                                            <p:fltVal val="0"/>
                                          </p:val>
                                        </p:tav>
                                        <p:tav tm="100000">
                                          <p:val>
                                            <p:strVal val="#ppt_h"/>
                                          </p:val>
                                        </p:tav>
                                      </p:tavLst>
                                    </p:anim>
                                    <p:anim calcmode="lin" valueType="num">
                                      <p:cBhvr>
                                        <p:cTn id="9" dur="1000" fill="hold"/>
                                        <p:tgtEl>
                                          <p:spTgt spid="3994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9940"/>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5" presetClass="entr" presetSubtype="10" fill="hold" grpId="0" nodeType="afterEffect">
                                  <p:stCondLst>
                                    <p:cond delay="1000"/>
                                  </p:stCondLst>
                                  <p:childTnLst>
                                    <p:set>
                                      <p:cBhvr>
                                        <p:cTn id="13" dur="1" fill="hold">
                                          <p:stCondLst>
                                            <p:cond delay="0"/>
                                          </p:stCondLst>
                                        </p:cTn>
                                        <p:tgtEl>
                                          <p:spTgt spid="39939"/>
                                        </p:tgtEl>
                                        <p:attrNameLst>
                                          <p:attrName>style.visibility</p:attrName>
                                        </p:attrNameLst>
                                      </p:cBhvr>
                                      <p:to>
                                        <p:strVal val="visible"/>
                                      </p:to>
                                    </p:set>
                                    <p:animEffect transition="in" filter="checkerboard(across)">
                                      <p:cBhvr>
                                        <p:cTn id="14" dur="500"/>
                                        <p:tgtEl>
                                          <p:spTgt spid="39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autoUpdateAnimBg="0"/>
      <p:bldP spid="3994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10 meter (10^^1 m)_2"/>
          <p:cNvPicPr>
            <a:picLocks noChangeAspect="1" noChangeArrowheads="1"/>
          </p:cNvPicPr>
          <p:nvPr/>
        </p:nvPicPr>
        <p:blipFill>
          <a:blip r:embed="rId2"/>
          <a:srcRect/>
          <a:stretch>
            <a:fillRect/>
          </a:stretch>
        </p:blipFill>
        <p:spPr bwMode="auto">
          <a:xfrm>
            <a:off x="1981200" y="28575"/>
            <a:ext cx="7162800" cy="6829425"/>
          </a:xfrm>
          <a:prstGeom prst="rect">
            <a:avLst/>
          </a:prstGeom>
          <a:noFill/>
        </p:spPr>
      </p:pic>
      <p:sp>
        <p:nvSpPr>
          <p:cNvPr id="24579" name="Text Box 3"/>
          <p:cNvSpPr txBox="1">
            <a:spLocks noChangeArrowheads="1"/>
          </p:cNvSpPr>
          <p:nvPr/>
        </p:nvSpPr>
        <p:spPr bwMode="auto">
          <a:xfrm>
            <a:off x="0" y="2133600"/>
            <a:ext cx="1908175" cy="1061829"/>
          </a:xfrm>
          <a:prstGeom prst="rect">
            <a:avLst/>
          </a:prstGeom>
          <a:noFill/>
          <a:ln w="9525">
            <a:noFill/>
            <a:miter lim="800000"/>
            <a:headEnd/>
            <a:tailEnd/>
          </a:ln>
          <a:effectLst/>
        </p:spPr>
        <p:txBody>
          <a:bodyPr>
            <a:spAutoFit/>
          </a:bodyPr>
          <a:lstStyle/>
          <a:p>
            <a:pPr>
              <a:spcBef>
                <a:spcPct val="50000"/>
              </a:spcBef>
            </a:pPr>
            <a:r>
              <a:rPr lang="pt-BR" b="1" dirty="0" smtClean="0">
                <a:solidFill>
                  <a:schemeClr val="bg1"/>
                </a:solidFill>
              </a:rPr>
              <a:t>Hinay-hinay nga trip pasaka</a:t>
            </a:r>
            <a:endParaRPr lang="pt-BR" b="1" dirty="0">
              <a:solidFill>
                <a:schemeClr val="bg1"/>
              </a:solidFill>
            </a:endParaRPr>
          </a:p>
          <a:p>
            <a:pPr>
              <a:spcBef>
                <a:spcPct val="50000"/>
              </a:spcBef>
            </a:pPr>
            <a:r>
              <a:rPr lang="pt-BR" b="1" dirty="0">
                <a:solidFill>
                  <a:schemeClr val="bg1"/>
                </a:solidFill>
              </a:rPr>
              <a:t>32.8 ft</a:t>
            </a:r>
          </a:p>
        </p:txBody>
      </p:sp>
      <p:sp>
        <p:nvSpPr>
          <p:cNvPr id="24580" name="Text Box 4"/>
          <p:cNvSpPr txBox="1">
            <a:spLocks noChangeArrowheads="1"/>
          </p:cNvSpPr>
          <p:nvPr/>
        </p:nvSpPr>
        <p:spPr bwMode="auto">
          <a:xfrm>
            <a:off x="-152400" y="82550"/>
            <a:ext cx="2559050" cy="2043113"/>
          </a:xfrm>
          <a:prstGeom prst="rect">
            <a:avLst/>
          </a:prstGeom>
          <a:noFill/>
          <a:ln w="9525">
            <a:noFill/>
            <a:miter lim="800000"/>
            <a:headEnd/>
            <a:tailEnd/>
          </a:ln>
          <a:effectLst/>
        </p:spPr>
        <p:txBody>
          <a:bodyPr wrap="none">
            <a:spAutoFit/>
          </a:bodyPr>
          <a:lstStyle/>
          <a:p>
            <a:pPr algn="ctr"/>
            <a:r>
              <a:rPr lang="pt-BR" sz="8800" b="1">
                <a:solidFill>
                  <a:srgbClr val="FF3300"/>
                </a:solidFill>
              </a:rPr>
              <a:t>10</a:t>
            </a:r>
            <a:r>
              <a:rPr lang="pt-BR" sz="8800" b="1" baseline="30000">
                <a:solidFill>
                  <a:srgbClr val="FF3300"/>
                </a:solidFill>
              </a:rPr>
              <a:t>1</a:t>
            </a:r>
            <a:r>
              <a:rPr lang="pt-BR" sz="6000" b="1">
                <a:solidFill>
                  <a:srgbClr val="FF3300"/>
                </a:solidFill>
              </a:rPr>
              <a:t> </a:t>
            </a:r>
          </a:p>
          <a:p>
            <a:pPr algn="ctr"/>
            <a:r>
              <a:rPr lang="pt-BR" sz="4000" b="1">
                <a:solidFill>
                  <a:srgbClr val="FF3300"/>
                </a:solidFill>
              </a:rPr>
              <a:t>10 meters</a:t>
            </a:r>
          </a:p>
        </p:txBody>
      </p:sp>
    </p:spTree>
  </p:cSld>
  <p:clrMapOvr>
    <a:masterClrMapping/>
  </p:clrMapOvr>
  <p:transition spd="med" advTm="10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8500"/>
                                  </p:stCondLst>
                                  <p:childTnLst>
                                    <p:set>
                                      <p:cBhvr>
                                        <p:cTn id="6" dur="1" fill="hold">
                                          <p:stCondLst>
                                            <p:cond delay="0"/>
                                          </p:stCondLst>
                                        </p:cTn>
                                        <p:tgtEl>
                                          <p:spTgt spid="24580"/>
                                        </p:tgtEl>
                                        <p:attrNameLst>
                                          <p:attrName>style.visibility</p:attrName>
                                        </p:attrNameLst>
                                      </p:cBhvr>
                                      <p:to>
                                        <p:strVal val="visible"/>
                                      </p:to>
                                    </p:set>
                                    <p:anim calcmode="lin" valueType="num">
                                      <p:cBhvr>
                                        <p:cTn id="7" dur="1000" fill="hold"/>
                                        <p:tgtEl>
                                          <p:spTgt spid="24580"/>
                                        </p:tgtEl>
                                        <p:attrNameLst>
                                          <p:attrName>ppt_w</p:attrName>
                                        </p:attrNameLst>
                                      </p:cBhvr>
                                      <p:tavLst>
                                        <p:tav tm="0">
                                          <p:val>
                                            <p:fltVal val="0"/>
                                          </p:val>
                                        </p:tav>
                                        <p:tav tm="100000">
                                          <p:val>
                                            <p:strVal val="#ppt_w"/>
                                          </p:val>
                                        </p:tav>
                                      </p:tavLst>
                                    </p:anim>
                                    <p:anim calcmode="lin" valueType="num">
                                      <p:cBhvr>
                                        <p:cTn id="8" dur="1000" fill="hold"/>
                                        <p:tgtEl>
                                          <p:spTgt spid="24580"/>
                                        </p:tgtEl>
                                        <p:attrNameLst>
                                          <p:attrName>ppt_h</p:attrName>
                                        </p:attrNameLst>
                                      </p:cBhvr>
                                      <p:tavLst>
                                        <p:tav tm="0">
                                          <p:val>
                                            <p:fltVal val="0"/>
                                          </p:val>
                                        </p:tav>
                                        <p:tav tm="100000">
                                          <p:val>
                                            <p:strVal val="#ppt_h"/>
                                          </p:val>
                                        </p:tav>
                                      </p:tavLst>
                                    </p:anim>
                                    <p:anim calcmode="lin" valueType="num">
                                      <p:cBhvr>
                                        <p:cTn id="9" dur="1000" fill="hold"/>
                                        <p:tgtEl>
                                          <p:spTgt spid="2458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4580"/>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9500"/>
                            </p:stCondLst>
                            <p:childTnLst>
                              <p:par>
                                <p:cTn id="12" presetID="1" presetClass="entr" presetSubtype="0" fill="hold" grpId="0" nodeType="afterEffect">
                                  <p:stCondLst>
                                    <p:cond delay="11000"/>
                                  </p:stCondLst>
                                  <p:childTnLst>
                                    <p:set>
                                      <p:cBhvr>
                                        <p:cTn id="13" dur="1" fill="hold">
                                          <p:stCondLst>
                                            <p:cond delay="0"/>
                                          </p:stCondLst>
                                        </p:cTn>
                                        <p:tgtEl>
                                          <p:spTgt spid="245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P spid="24580"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100 fermis (10^^-13 m)"/>
          <p:cNvPicPr>
            <a:picLocks noChangeAspect="1" noChangeArrowheads="1"/>
          </p:cNvPicPr>
          <p:nvPr/>
        </p:nvPicPr>
        <p:blipFill>
          <a:blip r:embed="rId2"/>
          <a:srcRect/>
          <a:stretch>
            <a:fillRect/>
          </a:stretch>
        </p:blipFill>
        <p:spPr bwMode="auto">
          <a:xfrm>
            <a:off x="1219200" y="76200"/>
            <a:ext cx="6789738" cy="6858000"/>
          </a:xfrm>
          <a:prstGeom prst="rect">
            <a:avLst/>
          </a:prstGeom>
          <a:noFill/>
        </p:spPr>
      </p:pic>
      <p:sp>
        <p:nvSpPr>
          <p:cNvPr id="40963" name="Text Box 3"/>
          <p:cNvSpPr txBox="1">
            <a:spLocks noChangeArrowheads="1"/>
          </p:cNvSpPr>
          <p:nvPr/>
        </p:nvSpPr>
        <p:spPr bwMode="auto">
          <a:xfrm>
            <a:off x="304800" y="2590800"/>
            <a:ext cx="3733800" cy="1552575"/>
          </a:xfrm>
          <a:prstGeom prst="rect">
            <a:avLst/>
          </a:prstGeom>
          <a:noFill/>
          <a:ln w="9525">
            <a:noFill/>
            <a:miter lim="800000"/>
            <a:headEnd/>
            <a:tailEnd/>
          </a:ln>
          <a:effectLst/>
        </p:spPr>
        <p:txBody>
          <a:bodyPr>
            <a:spAutoFit/>
          </a:bodyPr>
          <a:lstStyle/>
          <a:p>
            <a:pPr>
              <a:spcBef>
                <a:spcPct val="50000"/>
              </a:spcBef>
            </a:pPr>
            <a:r>
              <a:rPr lang="pt-BR" b="1">
                <a:solidFill>
                  <a:schemeClr val="bg1"/>
                </a:solidFill>
              </a:rPr>
              <a:t>At this incredible and minuscule size we could observe the nucleus of the atom.</a:t>
            </a:r>
          </a:p>
        </p:txBody>
      </p:sp>
      <p:sp>
        <p:nvSpPr>
          <p:cNvPr id="40964" name="Text Box 4"/>
          <p:cNvSpPr txBox="1">
            <a:spLocks noChangeArrowheads="1"/>
          </p:cNvSpPr>
          <p:nvPr/>
        </p:nvSpPr>
        <p:spPr bwMode="auto">
          <a:xfrm>
            <a:off x="90488" y="331788"/>
            <a:ext cx="3522662" cy="1920875"/>
          </a:xfrm>
          <a:prstGeom prst="rect">
            <a:avLst/>
          </a:prstGeom>
          <a:noFill/>
          <a:ln w="9525">
            <a:noFill/>
            <a:miter lim="800000"/>
            <a:headEnd/>
            <a:tailEnd/>
          </a:ln>
          <a:effectLst/>
        </p:spPr>
        <p:txBody>
          <a:bodyPr wrap="none">
            <a:spAutoFit/>
          </a:bodyPr>
          <a:lstStyle/>
          <a:p>
            <a:pPr algn="ctr"/>
            <a:r>
              <a:rPr lang="pt-BR" sz="8800" b="1">
                <a:solidFill>
                  <a:srgbClr val="FF3300"/>
                </a:solidFill>
              </a:rPr>
              <a:t>10</a:t>
            </a:r>
            <a:r>
              <a:rPr lang="pt-BR" sz="8800" b="1" baseline="30000">
                <a:solidFill>
                  <a:srgbClr val="FF3300"/>
                </a:solidFill>
              </a:rPr>
              <a:t>-13</a:t>
            </a:r>
          </a:p>
          <a:p>
            <a:pPr algn="ctr"/>
            <a:r>
              <a:rPr lang="pt-BR" sz="3200" b="1">
                <a:solidFill>
                  <a:srgbClr val="FF3300"/>
                </a:solidFill>
              </a:rPr>
              <a:t>100 Femtómeters</a:t>
            </a:r>
          </a:p>
        </p:txBody>
      </p:sp>
    </p:spTree>
  </p:cSld>
  <p:clrMapOvr>
    <a:masterClrMapping/>
  </p:clrMapOvr>
  <p:transition spd="med" advTm="11000">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0964"/>
                                        </p:tgtEl>
                                        <p:attrNameLst>
                                          <p:attrName>style.visibility</p:attrName>
                                        </p:attrNameLst>
                                      </p:cBhvr>
                                      <p:to>
                                        <p:strVal val="visible"/>
                                      </p:to>
                                    </p:set>
                                    <p:anim calcmode="lin" valueType="num">
                                      <p:cBhvr>
                                        <p:cTn id="7" dur="1000" fill="hold"/>
                                        <p:tgtEl>
                                          <p:spTgt spid="40964"/>
                                        </p:tgtEl>
                                        <p:attrNameLst>
                                          <p:attrName>ppt_w</p:attrName>
                                        </p:attrNameLst>
                                      </p:cBhvr>
                                      <p:tavLst>
                                        <p:tav tm="0">
                                          <p:val>
                                            <p:fltVal val="0"/>
                                          </p:val>
                                        </p:tav>
                                        <p:tav tm="100000">
                                          <p:val>
                                            <p:strVal val="#ppt_w"/>
                                          </p:val>
                                        </p:tav>
                                      </p:tavLst>
                                    </p:anim>
                                    <p:anim calcmode="lin" valueType="num">
                                      <p:cBhvr>
                                        <p:cTn id="8" dur="1000" fill="hold"/>
                                        <p:tgtEl>
                                          <p:spTgt spid="40964"/>
                                        </p:tgtEl>
                                        <p:attrNameLst>
                                          <p:attrName>ppt_h</p:attrName>
                                        </p:attrNameLst>
                                      </p:cBhvr>
                                      <p:tavLst>
                                        <p:tav tm="0">
                                          <p:val>
                                            <p:fltVal val="0"/>
                                          </p:val>
                                        </p:tav>
                                        <p:tav tm="100000">
                                          <p:val>
                                            <p:strVal val="#ppt_h"/>
                                          </p:val>
                                        </p:tav>
                                      </p:tavLst>
                                    </p:anim>
                                    <p:anim calcmode="lin" valueType="num">
                                      <p:cBhvr>
                                        <p:cTn id="9" dur="1000" fill="hold"/>
                                        <p:tgtEl>
                                          <p:spTgt spid="4096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096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5" presetClass="entr" presetSubtype="10" fill="hold" grpId="0" nodeType="afterEffect">
                                  <p:stCondLst>
                                    <p:cond delay="1000"/>
                                  </p:stCondLst>
                                  <p:childTnLst>
                                    <p:set>
                                      <p:cBhvr>
                                        <p:cTn id="13" dur="1" fill="hold">
                                          <p:stCondLst>
                                            <p:cond delay="0"/>
                                          </p:stCondLst>
                                        </p:cTn>
                                        <p:tgtEl>
                                          <p:spTgt spid="40963"/>
                                        </p:tgtEl>
                                        <p:attrNameLst>
                                          <p:attrName>style.visibility</p:attrName>
                                        </p:attrNameLst>
                                      </p:cBhvr>
                                      <p:to>
                                        <p:strVal val="visible"/>
                                      </p:to>
                                    </p:set>
                                    <p:animEffect transition="in" filter="checkerboard(across)">
                                      <p:cBhvr>
                                        <p:cTn id="14" dur="500"/>
                                        <p:tgtEl>
                                          <p:spTgt spid="4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autoUpdateAnimBg="0"/>
      <p:bldP spid="40964"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10 fermis (10^^-14 m)"/>
          <p:cNvPicPr>
            <a:picLocks noChangeAspect="1" noChangeArrowheads="1"/>
          </p:cNvPicPr>
          <p:nvPr/>
        </p:nvPicPr>
        <p:blipFill>
          <a:blip r:embed="rId2"/>
          <a:srcRect/>
          <a:stretch>
            <a:fillRect/>
          </a:stretch>
        </p:blipFill>
        <p:spPr bwMode="auto">
          <a:xfrm>
            <a:off x="1219200" y="76200"/>
            <a:ext cx="6835775" cy="6858000"/>
          </a:xfrm>
          <a:prstGeom prst="rect">
            <a:avLst/>
          </a:prstGeom>
          <a:noFill/>
        </p:spPr>
      </p:pic>
      <p:sp>
        <p:nvSpPr>
          <p:cNvPr id="41987" name="Text Box 3"/>
          <p:cNvSpPr txBox="1">
            <a:spLocks noChangeArrowheads="1"/>
          </p:cNvSpPr>
          <p:nvPr/>
        </p:nvSpPr>
        <p:spPr bwMode="auto">
          <a:xfrm>
            <a:off x="228600" y="2667000"/>
            <a:ext cx="3200400" cy="1187450"/>
          </a:xfrm>
          <a:prstGeom prst="rect">
            <a:avLst/>
          </a:prstGeom>
          <a:noFill/>
          <a:ln w="9525">
            <a:noFill/>
            <a:miter lim="800000"/>
            <a:headEnd/>
            <a:tailEnd/>
          </a:ln>
          <a:effectLst/>
        </p:spPr>
        <p:txBody>
          <a:bodyPr>
            <a:spAutoFit/>
          </a:bodyPr>
          <a:lstStyle/>
          <a:p>
            <a:pPr>
              <a:spcBef>
                <a:spcPct val="50000"/>
              </a:spcBef>
            </a:pPr>
            <a:r>
              <a:rPr lang="pt-BR" b="1">
                <a:solidFill>
                  <a:schemeClr val="bg1"/>
                </a:solidFill>
              </a:rPr>
              <a:t>Now we could observe the nucleus of the carbon atom</a:t>
            </a:r>
          </a:p>
        </p:txBody>
      </p:sp>
      <p:sp>
        <p:nvSpPr>
          <p:cNvPr id="41988" name="Text Box 4"/>
          <p:cNvSpPr txBox="1">
            <a:spLocks noChangeArrowheads="1"/>
          </p:cNvSpPr>
          <p:nvPr/>
        </p:nvSpPr>
        <p:spPr bwMode="auto">
          <a:xfrm>
            <a:off x="203200" y="331788"/>
            <a:ext cx="3297238" cy="1920875"/>
          </a:xfrm>
          <a:prstGeom prst="rect">
            <a:avLst/>
          </a:prstGeom>
          <a:noFill/>
          <a:ln w="9525">
            <a:noFill/>
            <a:miter lim="800000"/>
            <a:headEnd/>
            <a:tailEnd/>
          </a:ln>
          <a:effectLst/>
        </p:spPr>
        <p:txBody>
          <a:bodyPr wrap="none">
            <a:spAutoFit/>
          </a:bodyPr>
          <a:lstStyle/>
          <a:p>
            <a:pPr algn="ctr"/>
            <a:r>
              <a:rPr lang="pt-BR" sz="8800" b="1">
                <a:solidFill>
                  <a:srgbClr val="FF3300"/>
                </a:solidFill>
              </a:rPr>
              <a:t>10</a:t>
            </a:r>
            <a:r>
              <a:rPr lang="pt-BR" sz="8800" b="1" baseline="30000">
                <a:solidFill>
                  <a:srgbClr val="FF3300"/>
                </a:solidFill>
              </a:rPr>
              <a:t>-14</a:t>
            </a:r>
          </a:p>
          <a:p>
            <a:pPr algn="ctr"/>
            <a:r>
              <a:rPr lang="pt-BR" sz="3200" b="1">
                <a:solidFill>
                  <a:srgbClr val="FF3300"/>
                </a:solidFill>
              </a:rPr>
              <a:t>10 Femtómeters</a:t>
            </a:r>
          </a:p>
        </p:txBody>
      </p:sp>
    </p:spTree>
  </p:cSld>
  <p:clrMapOvr>
    <a:masterClrMapping/>
  </p:clrMapOvr>
  <p:transition spd="med" advTm="10000">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1988"/>
                                        </p:tgtEl>
                                        <p:attrNameLst>
                                          <p:attrName>style.visibility</p:attrName>
                                        </p:attrNameLst>
                                      </p:cBhvr>
                                      <p:to>
                                        <p:strVal val="visible"/>
                                      </p:to>
                                    </p:set>
                                    <p:anim calcmode="lin" valueType="num">
                                      <p:cBhvr>
                                        <p:cTn id="7" dur="1000" fill="hold"/>
                                        <p:tgtEl>
                                          <p:spTgt spid="41988"/>
                                        </p:tgtEl>
                                        <p:attrNameLst>
                                          <p:attrName>ppt_w</p:attrName>
                                        </p:attrNameLst>
                                      </p:cBhvr>
                                      <p:tavLst>
                                        <p:tav tm="0">
                                          <p:val>
                                            <p:fltVal val="0"/>
                                          </p:val>
                                        </p:tav>
                                        <p:tav tm="100000">
                                          <p:val>
                                            <p:strVal val="#ppt_w"/>
                                          </p:val>
                                        </p:tav>
                                      </p:tavLst>
                                    </p:anim>
                                    <p:anim calcmode="lin" valueType="num">
                                      <p:cBhvr>
                                        <p:cTn id="8" dur="1000" fill="hold"/>
                                        <p:tgtEl>
                                          <p:spTgt spid="41988"/>
                                        </p:tgtEl>
                                        <p:attrNameLst>
                                          <p:attrName>ppt_h</p:attrName>
                                        </p:attrNameLst>
                                      </p:cBhvr>
                                      <p:tavLst>
                                        <p:tav tm="0">
                                          <p:val>
                                            <p:fltVal val="0"/>
                                          </p:val>
                                        </p:tav>
                                        <p:tav tm="100000">
                                          <p:val>
                                            <p:strVal val="#ppt_h"/>
                                          </p:val>
                                        </p:tav>
                                      </p:tavLst>
                                    </p:anim>
                                    <p:anim calcmode="lin" valueType="num">
                                      <p:cBhvr>
                                        <p:cTn id="9" dur="1000" fill="hold"/>
                                        <p:tgtEl>
                                          <p:spTgt spid="4198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198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5" presetClass="entr" presetSubtype="10" fill="hold" grpId="0" nodeType="afterEffect">
                                  <p:stCondLst>
                                    <p:cond delay="1000"/>
                                  </p:stCondLst>
                                  <p:childTnLst>
                                    <p:set>
                                      <p:cBhvr>
                                        <p:cTn id="13" dur="1" fill="hold">
                                          <p:stCondLst>
                                            <p:cond delay="0"/>
                                          </p:stCondLst>
                                        </p:cTn>
                                        <p:tgtEl>
                                          <p:spTgt spid="41987"/>
                                        </p:tgtEl>
                                        <p:attrNameLst>
                                          <p:attrName>style.visibility</p:attrName>
                                        </p:attrNameLst>
                                      </p:cBhvr>
                                      <p:to>
                                        <p:strVal val="visible"/>
                                      </p:to>
                                    </p:set>
                                    <p:animEffect transition="in" filter="checkerboard(across)">
                                      <p:cBhvr>
                                        <p:cTn id="14" dur="500"/>
                                        <p:tgtEl>
                                          <p:spTgt spid="41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autoUpdateAnimBg="0"/>
      <p:bldP spid="41988"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1 fermi (10^^-15 m)"/>
          <p:cNvPicPr>
            <a:picLocks noChangeAspect="1" noChangeArrowheads="1"/>
          </p:cNvPicPr>
          <p:nvPr/>
        </p:nvPicPr>
        <p:blipFill>
          <a:blip r:embed="rId2"/>
          <a:srcRect/>
          <a:stretch>
            <a:fillRect/>
          </a:stretch>
        </p:blipFill>
        <p:spPr bwMode="auto">
          <a:xfrm>
            <a:off x="1219200" y="76200"/>
            <a:ext cx="6789738" cy="6858000"/>
          </a:xfrm>
          <a:prstGeom prst="rect">
            <a:avLst/>
          </a:prstGeom>
          <a:noFill/>
        </p:spPr>
      </p:pic>
      <p:sp>
        <p:nvSpPr>
          <p:cNvPr id="43011" name="Text Box 3"/>
          <p:cNvSpPr txBox="1">
            <a:spLocks noChangeArrowheads="1"/>
          </p:cNvSpPr>
          <p:nvPr/>
        </p:nvSpPr>
        <p:spPr bwMode="auto">
          <a:xfrm>
            <a:off x="76200" y="2362200"/>
            <a:ext cx="3703638" cy="1552575"/>
          </a:xfrm>
          <a:prstGeom prst="rect">
            <a:avLst/>
          </a:prstGeom>
          <a:noFill/>
          <a:ln w="9525">
            <a:noFill/>
            <a:miter lim="800000"/>
            <a:headEnd/>
            <a:tailEnd/>
          </a:ln>
          <a:effectLst/>
        </p:spPr>
        <p:txBody>
          <a:bodyPr>
            <a:spAutoFit/>
          </a:bodyPr>
          <a:lstStyle/>
          <a:p>
            <a:pPr>
              <a:spcBef>
                <a:spcPct val="50000"/>
              </a:spcBef>
            </a:pPr>
            <a:r>
              <a:rPr lang="pt-BR" b="1">
                <a:solidFill>
                  <a:schemeClr val="bg1"/>
                </a:solidFill>
              </a:rPr>
              <a:t>Here we are in the field of the scientific imagination, face to face with a proton.</a:t>
            </a:r>
          </a:p>
        </p:txBody>
      </p:sp>
      <p:sp>
        <p:nvSpPr>
          <p:cNvPr id="43012" name="Text Box 4"/>
          <p:cNvSpPr txBox="1">
            <a:spLocks noChangeArrowheads="1"/>
          </p:cNvSpPr>
          <p:nvPr/>
        </p:nvSpPr>
        <p:spPr bwMode="auto">
          <a:xfrm>
            <a:off x="-46038" y="333375"/>
            <a:ext cx="2846388" cy="1920875"/>
          </a:xfrm>
          <a:prstGeom prst="rect">
            <a:avLst/>
          </a:prstGeom>
          <a:noFill/>
          <a:ln w="9525">
            <a:noFill/>
            <a:miter lim="800000"/>
            <a:headEnd/>
            <a:tailEnd/>
          </a:ln>
          <a:effectLst/>
        </p:spPr>
        <p:txBody>
          <a:bodyPr wrap="none">
            <a:spAutoFit/>
          </a:bodyPr>
          <a:lstStyle/>
          <a:p>
            <a:pPr algn="ctr"/>
            <a:r>
              <a:rPr lang="pt-BR" sz="8800" b="1">
                <a:solidFill>
                  <a:srgbClr val="FF3300"/>
                </a:solidFill>
              </a:rPr>
              <a:t>10</a:t>
            </a:r>
            <a:r>
              <a:rPr lang="pt-BR" sz="8800" b="1" baseline="30000">
                <a:solidFill>
                  <a:srgbClr val="FF3300"/>
                </a:solidFill>
              </a:rPr>
              <a:t>-15</a:t>
            </a:r>
          </a:p>
          <a:p>
            <a:pPr algn="ctr"/>
            <a:r>
              <a:rPr lang="pt-BR" sz="3200" b="1">
                <a:solidFill>
                  <a:srgbClr val="FF3300"/>
                </a:solidFill>
              </a:rPr>
              <a:t>1 Femtómeter</a:t>
            </a:r>
          </a:p>
        </p:txBody>
      </p:sp>
    </p:spTree>
  </p:cSld>
  <p:clrMapOvr>
    <a:masterClrMapping/>
  </p:clrMapOvr>
  <p:transition spd="med" advTm="10000">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1000"/>
                                  </p:stCondLst>
                                  <p:childTnLst>
                                    <p:set>
                                      <p:cBhvr>
                                        <p:cTn id="6" dur="1" fill="hold">
                                          <p:stCondLst>
                                            <p:cond delay="0"/>
                                          </p:stCondLst>
                                        </p:cTn>
                                        <p:tgtEl>
                                          <p:spTgt spid="43012"/>
                                        </p:tgtEl>
                                        <p:attrNameLst>
                                          <p:attrName>style.visibility</p:attrName>
                                        </p:attrNameLst>
                                      </p:cBhvr>
                                      <p:to>
                                        <p:strVal val="visible"/>
                                      </p:to>
                                    </p:set>
                                    <p:anim calcmode="lin" valueType="num">
                                      <p:cBhvr>
                                        <p:cTn id="7" dur="1000" fill="hold"/>
                                        <p:tgtEl>
                                          <p:spTgt spid="43012"/>
                                        </p:tgtEl>
                                        <p:attrNameLst>
                                          <p:attrName>ppt_w</p:attrName>
                                        </p:attrNameLst>
                                      </p:cBhvr>
                                      <p:tavLst>
                                        <p:tav tm="0">
                                          <p:val>
                                            <p:fltVal val="0"/>
                                          </p:val>
                                        </p:tav>
                                        <p:tav tm="100000">
                                          <p:val>
                                            <p:strVal val="#ppt_w"/>
                                          </p:val>
                                        </p:tav>
                                      </p:tavLst>
                                    </p:anim>
                                    <p:anim calcmode="lin" valueType="num">
                                      <p:cBhvr>
                                        <p:cTn id="8" dur="1000" fill="hold"/>
                                        <p:tgtEl>
                                          <p:spTgt spid="43012"/>
                                        </p:tgtEl>
                                        <p:attrNameLst>
                                          <p:attrName>ppt_h</p:attrName>
                                        </p:attrNameLst>
                                      </p:cBhvr>
                                      <p:tavLst>
                                        <p:tav tm="0">
                                          <p:val>
                                            <p:fltVal val="0"/>
                                          </p:val>
                                        </p:tav>
                                        <p:tav tm="100000">
                                          <p:val>
                                            <p:strVal val="#ppt_h"/>
                                          </p:val>
                                        </p:tav>
                                      </p:tavLst>
                                    </p:anim>
                                    <p:anim calcmode="lin" valueType="num">
                                      <p:cBhvr>
                                        <p:cTn id="9" dur="1000" fill="hold"/>
                                        <p:tgtEl>
                                          <p:spTgt spid="4301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301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5" presetClass="entr" presetSubtype="10" fill="hold" grpId="0" nodeType="afterEffect">
                                  <p:stCondLst>
                                    <p:cond delay="0"/>
                                  </p:stCondLst>
                                  <p:childTnLst>
                                    <p:set>
                                      <p:cBhvr>
                                        <p:cTn id="13" dur="1" fill="hold">
                                          <p:stCondLst>
                                            <p:cond delay="0"/>
                                          </p:stCondLst>
                                        </p:cTn>
                                        <p:tgtEl>
                                          <p:spTgt spid="43011"/>
                                        </p:tgtEl>
                                        <p:attrNameLst>
                                          <p:attrName>style.visibility</p:attrName>
                                        </p:attrNameLst>
                                      </p:cBhvr>
                                      <p:to>
                                        <p:strVal val="visible"/>
                                      </p:to>
                                    </p:set>
                                    <p:animEffect transition="in" filter="checkerboard(across)">
                                      <p:cBhvr>
                                        <p:cTn id="14" dur="500"/>
                                        <p:tgtEl>
                                          <p:spTgt spid="43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autoUpdateAnimBg="0"/>
      <p:bldP spid="43012"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100 attometers (10^^-16 m)"/>
          <p:cNvPicPr>
            <a:picLocks noChangeAspect="1" noChangeArrowheads="1"/>
          </p:cNvPicPr>
          <p:nvPr/>
        </p:nvPicPr>
        <p:blipFill>
          <a:blip r:embed="rId2"/>
          <a:srcRect/>
          <a:stretch>
            <a:fillRect/>
          </a:stretch>
        </p:blipFill>
        <p:spPr bwMode="auto">
          <a:xfrm>
            <a:off x="1219200" y="76200"/>
            <a:ext cx="6835775" cy="6858000"/>
          </a:xfrm>
          <a:prstGeom prst="rect">
            <a:avLst/>
          </a:prstGeom>
          <a:noFill/>
        </p:spPr>
      </p:pic>
      <p:sp>
        <p:nvSpPr>
          <p:cNvPr id="44035" name="Text Box 3"/>
          <p:cNvSpPr txBox="1">
            <a:spLocks noChangeArrowheads="1"/>
          </p:cNvSpPr>
          <p:nvPr/>
        </p:nvSpPr>
        <p:spPr bwMode="auto">
          <a:xfrm>
            <a:off x="250824" y="1989138"/>
            <a:ext cx="5616575" cy="4108817"/>
          </a:xfrm>
          <a:prstGeom prst="rect">
            <a:avLst/>
          </a:prstGeom>
          <a:noFill/>
          <a:ln w="9525">
            <a:noFill/>
            <a:miter lim="800000"/>
            <a:headEnd/>
            <a:tailEnd/>
          </a:ln>
          <a:effectLst/>
        </p:spPr>
        <p:txBody>
          <a:bodyPr wrap="square">
            <a:spAutoFit/>
          </a:bodyPr>
          <a:lstStyle/>
          <a:p>
            <a:pPr>
              <a:spcBef>
                <a:spcPct val="50000"/>
              </a:spcBef>
            </a:pPr>
            <a:r>
              <a:rPr lang="pt-BR" b="1" dirty="0">
                <a:solidFill>
                  <a:schemeClr val="bg1"/>
                </a:solidFill>
              </a:rPr>
              <a:t>Examine the ‘quark’ partícules</a:t>
            </a:r>
          </a:p>
          <a:p>
            <a:pPr>
              <a:spcBef>
                <a:spcPct val="50000"/>
              </a:spcBef>
            </a:pPr>
            <a:r>
              <a:rPr lang="pt-BR" b="1" dirty="0">
                <a:solidFill>
                  <a:schemeClr val="bg1"/>
                </a:solidFill>
              </a:rPr>
              <a:t>There is nowhere further to go...</a:t>
            </a:r>
            <a:br>
              <a:rPr lang="pt-BR" b="1" dirty="0">
                <a:solidFill>
                  <a:schemeClr val="bg1"/>
                </a:solidFill>
              </a:rPr>
            </a:br>
            <a:r>
              <a:rPr lang="pt-BR" b="1" dirty="0">
                <a:solidFill>
                  <a:schemeClr val="bg1"/>
                </a:solidFill>
              </a:rPr>
              <a:t/>
            </a:r>
            <a:br>
              <a:rPr lang="pt-BR" b="1" dirty="0">
                <a:solidFill>
                  <a:schemeClr val="bg1"/>
                </a:solidFill>
              </a:rPr>
            </a:br>
            <a:r>
              <a:rPr lang="pt-BR" b="1" dirty="0">
                <a:solidFill>
                  <a:schemeClr val="bg1"/>
                </a:solidFill>
              </a:rPr>
              <a:t>We are at the limits of current scientific knowledge . </a:t>
            </a:r>
            <a:br>
              <a:rPr lang="pt-BR" b="1" dirty="0">
                <a:solidFill>
                  <a:schemeClr val="bg1"/>
                </a:solidFill>
              </a:rPr>
            </a:br>
            <a:r>
              <a:rPr lang="pt-BR" b="1" dirty="0">
                <a:solidFill>
                  <a:schemeClr val="bg1"/>
                </a:solidFill>
              </a:rPr>
              <a:t/>
            </a:r>
            <a:br>
              <a:rPr lang="pt-BR" b="1" dirty="0">
                <a:solidFill>
                  <a:schemeClr val="bg1"/>
                </a:solidFill>
              </a:rPr>
            </a:br>
            <a:r>
              <a:rPr lang="pt-BR" b="1" dirty="0" smtClean="0">
                <a:solidFill>
                  <a:schemeClr val="bg1"/>
                </a:solidFill>
              </a:rPr>
              <a:t>Imagine, our Great Creator created a vast Universe.. Its vastness is simply beyond our imaginations...</a:t>
            </a:r>
          </a:p>
          <a:p>
            <a:pPr>
              <a:spcBef>
                <a:spcPct val="50000"/>
              </a:spcBef>
            </a:pPr>
            <a:endParaRPr lang="pt-BR" b="1" dirty="0" smtClean="0">
              <a:solidFill>
                <a:schemeClr val="bg1"/>
              </a:solidFill>
            </a:endParaRPr>
          </a:p>
          <a:p>
            <a:pPr>
              <a:spcBef>
                <a:spcPct val="50000"/>
              </a:spcBef>
            </a:pPr>
            <a:r>
              <a:rPr lang="pt-BR" b="1" dirty="0" smtClean="0">
                <a:solidFill>
                  <a:schemeClr val="bg1"/>
                </a:solidFill>
              </a:rPr>
              <a:t>God never fails to focus its attention to the smallest details that builds this world we know of...</a:t>
            </a:r>
            <a:r>
              <a:rPr lang="pt-BR" b="1" dirty="0" smtClean="0">
                <a:solidFill>
                  <a:schemeClr val="bg1"/>
                </a:solidFill>
              </a:rPr>
              <a:t> </a:t>
            </a:r>
            <a:endParaRPr lang="pt-BR" b="1" dirty="0">
              <a:solidFill>
                <a:schemeClr val="bg1"/>
              </a:solidFill>
            </a:endParaRPr>
          </a:p>
        </p:txBody>
      </p:sp>
      <p:sp>
        <p:nvSpPr>
          <p:cNvPr id="44036" name="Text Box 4"/>
          <p:cNvSpPr txBox="1">
            <a:spLocks noChangeArrowheads="1"/>
          </p:cNvSpPr>
          <p:nvPr/>
        </p:nvSpPr>
        <p:spPr bwMode="auto">
          <a:xfrm>
            <a:off x="207963" y="0"/>
            <a:ext cx="2759075" cy="1860550"/>
          </a:xfrm>
          <a:prstGeom prst="rect">
            <a:avLst/>
          </a:prstGeom>
          <a:noFill/>
          <a:ln w="9525">
            <a:noFill/>
            <a:miter lim="800000"/>
            <a:headEnd/>
            <a:tailEnd/>
          </a:ln>
          <a:effectLst/>
        </p:spPr>
        <p:txBody>
          <a:bodyPr wrap="none">
            <a:spAutoFit/>
          </a:bodyPr>
          <a:lstStyle/>
          <a:p>
            <a:pPr algn="ctr"/>
            <a:r>
              <a:rPr lang="pt-BR" sz="8800" b="1">
                <a:solidFill>
                  <a:srgbClr val="FFFF66"/>
                </a:solidFill>
              </a:rPr>
              <a:t>10</a:t>
            </a:r>
            <a:r>
              <a:rPr lang="pt-BR" sz="8800" b="1" baseline="30000">
                <a:solidFill>
                  <a:srgbClr val="FFFF66"/>
                </a:solidFill>
              </a:rPr>
              <a:t>-16</a:t>
            </a:r>
          </a:p>
          <a:p>
            <a:pPr algn="ctr"/>
            <a:r>
              <a:rPr lang="pt-BR" sz="2800" b="1">
                <a:solidFill>
                  <a:srgbClr val="FFFF66"/>
                </a:solidFill>
              </a:rPr>
              <a:t>100 Attómeters</a:t>
            </a:r>
            <a:endParaRPr lang="pt-BR" sz="8800" b="1">
              <a:solidFill>
                <a:srgbClr val="FFFF66"/>
              </a:solidFill>
            </a:endParaRPr>
          </a:p>
        </p:txBody>
      </p:sp>
    </p:spTree>
  </p:cSld>
  <p:clrMapOvr>
    <a:masterClrMapping/>
  </p:clrMapOvr>
  <p:transition spd="med" advTm="14000">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4036"/>
                                        </p:tgtEl>
                                        <p:attrNameLst>
                                          <p:attrName>style.visibility</p:attrName>
                                        </p:attrNameLst>
                                      </p:cBhvr>
                                      <p:to>
                                        <p:strVal val="visible"/>
                                      </p:to>
                                    </p:set>
                                    <p:anim calcmode="lin" valueType="num">
                                      <p:cBhvr>
                                        <p:cTn id="7" dur="1000" fill="hold"/>
                                        <p:tgtEl>
                                          <p:spTgt spid="44036"/>
                                        </p:tgtEl>
                                        <p:attrNameLst>
                                          <p:attrName>ppt_w</p:attrName>
                                        </p:attrNameLst>
                                      </p:cBhvr>
                                      <p:tavLst>
                                        <p:tav tm="0">
                                          <p:val>
                                            <p:fltVal val="0"/>
                                          </p:val>
                                        </p:tav>
                                        <p:tav tm="100000">
                                          <p:val>
                                            <p:strVal val="#ppt_w"/>
                                          </p:val>
                                        </p:tav>
                                      </p:tavLst>
                                    </p:anim>
                                    <p:anim calcmode="lin" valueType="num">
                                      <p:cBhvr>
                                        <p:cTn id="8" dur="1000" fill="hold"/>
                                        <p:tgtEl>
                                          <p:spTgt spid="44036"/>
                                        </p:tgtEl>
                                        <p:attrNameLst>
                                          <p:attrName>ppt_h</p:attrName>
                                        </p:attrNameLst>
                                      </p:cBhvr>
                                      <p:tavLst>
                                        <p:tav tm="0">
                                          <p:val>
                                            <p:fltVal val="0"/>
                                          </p:val>
                                        </p:tav>
                                        <p:tav tm="100000">
                                          <p:val>
                                            <p:strVal val="#ppt_h"/>
                                          </p:val>
                                        </p:tav>
                                      </p:tavLst>
                                    </p:anim>
                                    <p:anim calcmode="lin" valueType="num">
                                      <p:cBhvr>
                                        <p:cTn id="9" dur="1000" fill="hold"/>
                                        <p:tgtEl>
                                          <p:spTgt spid="4403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403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5" presetClass="entr" presetSubtype="10" fill="hold" grpId="0" nodeType="afterEffect">
                                  <p:stCondLst>
                                    <p:cond delay="1000"/>
                                  </p:stCondLst>
                                  <p:childTnLst>
                                    <p:set>
                                      <p:cBhvr>
                                        <p:cTn id="13" dur="1" fill="hold">
                                          <p:stCondLst>
                                            <p:cond delay="0"/>
                                          </p:stCondLst>
                                        </p:cTn>
                                        <p:tgtEl>
                                          <p:spTgt spid="44035"/>
                                        </p:tgtEl>
                                        <p:attrNameLst>
                                          <p:attrName>style.visibility</p:attrName>
                                        </p:attrNameLst>
                                      </p:cBhvr>
                                      <p:to>
                                        <p:strVal val="visible"/>
                                      </p:to>
                                    </p:set>
                                    <p:animEffect transition="in" filter="checkerboard(across)">
                                      <p:cBhvr>
                                        <p:cTn id="14" dur="500"/>
                                        <p:tgtEl>
                                          <p:spTgt spid="44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autoUpdateAnimBg="0"/>
      <p:bldP spid="44036"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x.jpg"/>
          <p:cNvPicPr>
            <a:picLocks noChangeAspect="1"/>
          </p:cNvPicPr>
          <p:nvPr/>
        </p:nvPicPr>
        <p:blipFill>
          <a:blip r:embed="rId3"/>
          <a:stretch>
            <a:fillRect/>
          </a:stretch>
        </p:blipFill>
        <p:spPr>
          <a:xfrm>
            <a:off x="762000" y="457200"/>
            <a:ext cx="8001000" cy="5791200"/>
          </a:xfrm>
          <a:prstGeom prst="rect">
            <a:avLst/>
          </a:prstGeom>
        </p:spPr>
      </p:pic>
      <p:sp>
        <p:nvSpPr>
          <p:cNvPr id="6" name="Text Box 3"/>
          <p:cNvSpPr txBox="1">
            <a:spLocks noChangeArrowheads="1"/>
          </p:cNvSpPr>
          <p:nvPr/>
        </p:nvSpPr>
        <p:spPr bwMode="auto">
          <a:xfrm>
            <a:off x="762000" y="4953000"/>
            <a:ext cx="6934200" cy="1200329"/>
          </a:xfrm>
          <a:prstGeom prst="rect">
            <a:avLst/>
          </a:prstGeom>
          <a:noFill/>
          <a:ln w="9525">
            <a:noFill/>
            <a:miter lim="800000"/>
            <a:headEnd/>
            <a:tailEnd/>
          </a:ln>
          <a:effectLst/>
        </p:spPr>
        <p:txBody>
          <a:bodyPr wrap="square">
            <a:spAutoFit/>
          </a:bodyPr>
          <a:lstStyle/>
          <a:p>
            <a:pPr>
              <a:spcBef>
                <a:spcPct val="50000"/>
              </a:spcBef>
            </a:pPr>
            <a:r>
              <a:rPr lang="en-US" dirty="0" smtClean="0">
                <a:solidFill>
                  <a:schemeClr val="bg1"/>
                </a:solidFill>
              </a:rPr>
              <a:t>This image of the core of the nearby spiral galaxy M51, taken with the Wide Field Planetary camera (in PC mode) on the NASA/ESA Hubble Space Telescope, shows a striking , dark "X" silhouetted across the galaxy's nucleus. </a:t>
            </a:r>
            <a:endParaRPr lang="pt-BR" b="1" dirty="0">
              <a:solidFill>
                <a:schemeClr val="bg1"/>
              </a:solidFill>
            </a:endParaRPr>
          </a:p>
        </p:txBody>
      </p:sp>
    </p:spTree>
  </p:cSld>
  <p:clrMapOvr>
    <a:masterClrMapping/>
  </p:clrMapOvr>
  <p:transition spd="med" advTm="14000">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sus_111.jpg"/>
          <p:cNvPicPr>
            <a:picLocks noChangeAspect="1"/>
          </p:cNvPicPr>
          <p:nvPr/>
        </p:nvPicPr>
        <p:blipFill>
          <a:blip r:embed="rId3"/>
          <a:stretch>
            <a:fillRect/>
          </a:stretch>
        </p:blipFill>
        <p:spPr>
          <a:xfrm>
            <a:off x="304800" y="737235"/>
            <a:ext cx="8458200" cy="5383530"/>
          </a:xfrm>
          <a:prstGeom prst="rect">
            <a:avLst/>
          </a:prstGeom>
        </p:spPr>
      </p:pic>
      <p:sp>
        <p:nvSpPr>
          <p:cNvPr id="6" name="Text Box 3"/>
          <p:cNvSpPr txBox="1">
            <a:spLocks noChangeArrowheads="1"/>
          </p:cNvSpPr>
          <p:nvPr/>
        </p:nvSpPr>
        <p:spPr bwMode="auto">
          <a:xfrm>
            <a:off x="762000" y="4953000"/>
            <a:ext cx="6934200" cy="1015663"/>
          </a:xfrm>
          <a:prstGeom prst="rect">
            <a:avLst/>
          </a:prstGeom>
          <a:noFill/>
          <a:ln w="9525">
            <a:noFill/>
            <a:miter lim="800000"/>
            <a:headEnd/>
            <a:tailEnd/>
          </a:ln>
          <a:effectLst/>
        </p:spPr>
        <p:txBody>
          <a:bodyPr wrap="square">
            <a:spAutoFit/>
          </a:bodyPr>
          <a:lstStyle/>
          <a:p>
            <a:pPr>
              <a:spcBef>
                <a:spcPct val="50000"/>
              </a:spcBef>
            </a:pPr>
            <a:r>
              <a:rPr lang="en-US" sz="2000" dirty="0" smtClean="0">
                <a:solidFill>
                  <a:schemeClr val="bg1"/>
                </a:solidFill>
              </a:rPr>
              <a:t>The “X” or the “Cross” structure reminds us that the God of the Universe died for you and me… isn’t is enough to show that He really cares for us??</a:t>
            </a:r>
            <a:endParaRPr lang="pt-BR" sz="2000" dirty="0">
              <a:solidFill>
                <a:schemeClr val="bg1"/>
              </a:solidFill>
            </a:endParaRPr>
          </a:p>
        </p:txBody>
      </p:sp>
    </p:spTree>
  </p:cSld>
  <p:clrMapOvr>
    <a:masterClrMapping/>
  </p:clrMapOvr>
  <p:transition spd="med" advTm="14000">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WordArt 4"/>
          <p:cNvSpPr>
            <a:spLocks noChangeArrowheads="1" noChangeShapeType="1" noTextEdit="1"/>
          </p:cNvSpPr>
          <p:nvPr/>
        </p:nvSpPr>
        <p:spPr bwMode="auto">
          <a:xfrm>
            <a:off x="533400" y="838200"/>
            <a:ext cx="5334000" cy="723900"/>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gradFill rotWithShape="1">
                  <a:gsLst>
                    <a:gs pos="0">
                      <a:schemeClr val="tx2"/>
                    </a:gs>
                    <a:gs pos="100000">
                      <a:srgbClr val="009900"/>
                    </a:gs>
                  </a:gsLst>
                  <a:path path="rect">
                    <a:fillToRect l="50000" t="50000" r="50000" b="50000"/>
                  </a:path>
                </a:gradFill>
                <a:latin typeface="Berlin Sans FB"/>
              </a:rPr>
              <a:t>God Cares </a:t>
            </a:r>
            <a:r>
              <a:rPr lang="en-US" sz="3600" kern="10" dirty="0">
                <a:ln w="9525">
                  <a:solidFill>
                    <a:srgbClr val="000000"/>
                  </a:solidFill>
                  <a:round/>
                  <a:headEnd/>
                  <a:tailEnd/>
                </a:ln>
                <a:gradFill rotWithShape="1">
                  <a:gsLst>
                    <a:gs pos="0">
                      <a:schemeClr val="tx2"/>
                    </a:gs>
                    <a:gs pos="100000">
                      <a:srgbClr val="009900"/>
                    </a:gs>
                  </a:gsLst>
                  <a:path path="rect">
                    <a:fillToRect l="50000" t="50000" r="50000" b="50000"/>
                  </a:path>
                </a:gradFill>
                <a:latin typeface="Berlin Sans FB"/>
              </a:rPr>
              <a:t>For </a:t>
            </a:r>
            <a:r>
              <a:rPr lang="en-US" sz="3600" kern="10" dirty="0" smtClean="0">
                <a:ln w="9525">
                  <a:solidFill>
                    <a:srgbClr val="000000"/>
                  </a:solidFill>
                  <a:round/>
                  <a:headEnd/>
                  <a:tailEnd/>
                </a:ln>
                <a:gradFill rotWithShape="1">
                  <a:gsLst>
                    <a:gs pos="0">
                      <a:schemeClr val="tx2"/>
                    </a:gs>
                    <a:gs pos="100000">
                      <a:srgbClr val="009900"/>
                    </a:gs>
                  </a:gsLst>
                  <a:path path="rect">
                    <a:fillToRect l="50000" t="50000" r="50000" b="50000"/>
                  </a:path>
                </a:gradFill>
                <a:latin typeface="Berlin Sans FB"/>
              </a:rPr>
              <a:t>Us!</a:t>
            </a:r>
            <a:endParaRPr lang="en-US" sz="3600" kern="10" dirty="0">
              <a:ln w="9525">
                <a:solidFill>
                  <a:srgbClr val="000000"/>
                </a:solidFill>
                <a:round/>
                <a:headEnd/>
                <a:tailEnd/>
              </a:ln>
              <a:gradFill rotWithShape="1">
                <a:gsLst>
                  <a:gs pos="0">
                    <a:schemeClr val="tx2"/>
                  </a:gs>
                  <a:gs pos="100000">
                    <a:srgbClr val="009900"/>
                  </a:gs>
                </a:gsLst>
                <a:path path="rect">
                  <a:fillToRect l="50000" t="50000" r="50000" b="50000"/>
                </a:path>
              </a:gradFill>
              <a:latin typeface="Berlin Sans FB"/>
            </a:endParaRPr>
          </a:p>
        </p:txBody>
      </p:sp>
      <p:sp>
        <p:nvSpPr>
          <p:cNvPr id="8197" name="Rectangle 5"/>
          <p:cNvSpPr>
            <a:spLocks noChangeArrowheads="1"/>
          </p:cNvSpPr>
          <p:nvPr/>
        </p:nvSpPr>
        <p:spPr bwMode="auto">
          <a:xfrm>
            <a:off x="685800" y="2057400"/>
            <a:ext cx="7391400" cy="1371600"/>
          </a:xfrm>
          <a:prstGeom prst="rect">
            <a:avLst/>
          </a:prstGeom>
          <a:noFill/>
          <a:ln w="9525">
            <a:noFill/>
            <a:miter lim="800000"/>
            <a:headEnd/>
            <a:tailEnd/>
          </a:ln>
          <a:effectLst/>
        </p:spPr>
        <p:txBody>
          <a:bodyPr>
            <a:spAutoFit/>
          </a:bodyPr>
          <a:lstStyle/>
          <a:p>
            <a:r>
              <a:rPr lang="en-US" sz="2000" b="1" dirty="0"/>
              <a:t>1 Peter 5:6-7</a:t>
            </a:r>
          </a:p>
          <a:p>
            <a:pPr algn="just"/>
            <a:r>
              <a:rPr lang="en-US" sz="2000" b="1" dirty="0"/>
              <a:t>     Therefore humble yourselves under the mighty hand of God, that He may exalt you in due time, 7 casting all your care upon Him, for He cares for you.</a:t>
            </a:r>
            <a:r>
              <a:rPr lang="en-US" sz="2400" b="1" dirty="0"/>
              <a:t> </a:t>
            </a:r>
          </a:p>
        </p:txBody>
      </p:sp>
      <p:sp>
        <p:nvSpPr>
          <p:cNvPr id="8199" name="Rectangle 7"/>
          <p:cNvSpPr>
            <a:spLocks noChangeArrowheads="1"/>
          </p:cNvSpPr>
          <p:nvPr/>
        </p:nvSpPr>
        <p:spPr bwMode="auto">
          <a:xfrm>
            <a:off x="762000" y="3810000"/>
            <a:ext cx="7315200" cy="838200"/>
          </a:xfrm>
          <a:prstGeom prst="rect">
            <a:avLst/>
          </a:prstGeom>
          <a:solidFill>
            <a:srgbClr val="009900"/>
          </a:solidFill>
          <a:ln w="9525">
            <a:solidFill>
              <a:schemeClr val="tx1"/>
            </a:solidFill>
            <a:miter lim="800000"/>
            <a:headEnd/>
            <a:tailEnd/>
          </a:ln>
          <a:effectLst/>
        </p:spPr>
        <p:txBody>
          <a:bodyPr wrap="none" anchor="ctr"/>
          <a:lstStyle/>
          <a:p>
            <a:pPr algn="ctr"/>
            <a:r>
              <a:rPr lang="en-US" sz="2800" b="1">
                <a:solidFill>
                  <a:schemeClr val="bg1"/>
                </a:solidFill>
              </a:rPr>
              <a:t>By providing a way to redeem us!</a:t>
            </a:r>
          </a:p>
        </p:txBody>
      </p:sp>
      <p:sp>
        <p:nvSpPr>
          <p:cNvPr id="8200" name="WordArt 8"/>
          <p:cNvSpPr>
            <a:spLocks noChangeArrowheads="1" noChangeShapeType="1" noTextEdit="1"/>
          </p:cNvSpPr>
          <p:nvPr/>
        </p:nvSpPr>
        <p:spPr bwMode="auto">
          <a:xfrm>
            <a:off x="5791200" y="3048000"/>
            <a:ext cx="2438400" cy="685800"/>
          </a:xfrm>
          <a:prstGeom prst="rect">
            <a:avLst/>
          </a:prstGeom>
        </p:spPr>
        <p:txBody>
          <a:bodyPr wrap="none" fromWordArt="1">
            <a:prstTxWarp prst="textPlain">
              <a:avLst>
                <a:gd name="adj" fmla="val 50000"/>
              </a:avLst>
            </a:prstTxWarp>
          </a:bodyPr>
          <a:lstStyle/>
          <a:p>
            <a:pPr algn="ctr"/>
            <a:r>
              <a:rPr lang="en-US" sz="3600" kern="10" dirty="0" smtClean="0">
                <a:ln w="28575">
                  <a:solidFill>
                    <a:srgbClr val="000000"/>
                  </a:solidFill>
                  <a:round/>
                  <a:headEnd/>
                  <a:tailEnd/>
                </a:ln>
                <a:solidFill>
                  <a:srgbClr val="009900"/>
                </a:solidFill>
                <a:latin typeface="Arial Black"/>
              </a:rPr>
              <a:t>How?</a:t>
            </a:r>
            <a:endParaRPr lang="en-US" sz="3600" kern="10" dirty="0">
              <a:ln w="28575">
                <a:solidFill>
                  <a:srgbClr val="000000"/>
                </a:solidFill>
                <a:round/>
                <a:headEnd/>
                <a:tailEnd/>
              </a:ln>
              <a:solidFill>
                <a:srgbClr val="009900"/>
              </a:solidFill>
              <a:latin typeface="Arial Black"/>
            </a:endParaRPr>
          </a:p>
        </p:txBody>
      </p:sp>
      <p:sp>
        <p:nvSpPr>
          <p:cNvPr id="8201" name="Rectangle 9"/>
          <p:cNvSpPr>
            <a:spLocks noChangeArrowheads="1"/>
          </p:cNvSpPr>
          <p:nvPr/>
        </p:nvSpPr>
        <p:spPr bwMode="auto">
          <a:xfrm>
            <a:off x="762000" y="4800600"/>
            <a:ext cx="7772400" cy="1920875"/>
          </a:xfrm>
          <a:prstGeom prst="rect">
            <a:avLst/>
          </a:prstGeom>
          <a:noFill/>
          <a:ln w="9525">
            <a:noFill/>
            <a:miter lim="800000"/>
            <a:headEnd/>
            <a:tailEnd/>
          </a:ln>
          <a:effectLst/>
        </p:spPr>
        <p:txBody>
          <a:bodyPr>
            <a:spAutoFit/>
          </a:bodyPr>
          <a:lstStyle/>
          <a:p>
            <a:r>
              <a:rPr lang="en-US" sz="2000" b="1"/>
              <a:t>Titus 2:13-14</a:t>
            </a:r>
          </a:p>
          <a:p>
            <a:r>
              <a:rPr lang="en-US" sz="2000" b="1"/>
              <a:t>  looking for the blessed hope and glorious appearing of our great God and Savior Jesus Christ, 14 who gave Himself for us, that He might redeem us from every lawless deed and purify for Himself His own special people, zealous for good works.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wipe(left)">
                                      <p:cBhvr>
                                        <p:cTn id="7" dur="5000"/>
                                        <p:tgtEl>
                                          <p:spTgt spid="819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197">
                                            <p:txEl>
                                              <p:pRg st="0" end="0"/>
                                            </p:txEl>
                                          </p:spTgt>
                                        </p:tgtEl>
                                        <p:attrNameLst>
                                          <p:attrName>style.visibility</p:attrName>
                                        </p:attrNameLst>
                                      </p:cBhvr>
                                      <p:to>
                                        <p:strVal val="visible"/>
                                      </p:to>
                                    </p:set>
                                    <p:animEffect transition="in" filter="wipe(down)">
                                      <p:cBhvr>
                                        <p:cTn id="12" dur="2000"/>
                                        <p:tgtEl>
                                          <p:spTgt spid="8197">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8197">
                                            <p:txEl>
                                              <p:pRg st="1" end="1"/>
                                            </p:txEl>
                                          </p:spTgt>
                                        </p:tgtEl>
                                        <p:attrNameLst>
                                          <p:attrName>style.visibility</p:attrName>
                                        </p:attrNameLst>
                                      </p:cBhvr>
                                      <p:to>
                                        <p:strVal val="visible"/>
                                      </p:to>
                                    </p:set>
                                    <p:animEffect transition="in" filter="wipe(down)">
                                      <p:cBhvr>
                                        <p:cTn id="15" dur="2000"/>
                                        <p:tgtEl>
                                          <p:spTgt spid="819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200"/>
                                        </p:tgtEl>
                                        <p:attrNameLst>
                                          <p:attrName>style.visibility</p:attrName>
                                        </p:attrNameLst>
                                      </p:cBhvr>
                                      <p:to>
                                        <p:strVal val="visible"/>
                                      </p:to>
                                    </p:set>
                                    <p:animEffect transition="in" filter="wipe(down)">
                                      <p:cBhvr>
                                        <p:cTn id="20" dur="5000"/>
                                        <p:tgtEl>
                                          <p:spTgt spid="820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199"/>
                                        </p:tgtEl>
                                        <p:attrNameLst>
                                          <p:attrName>style.visibility</p:attrName>
                                        </p:attrNameLst>
                                      </p:cBhvr>
                                      <p:to>
                                        <p:strVal val="visible"/>
                                      </p:to>
                                    </p:set>
                                    <p:animEffect transition="in" filter="wipe(left)">
                                      <p:cBhvr>
                                        <p:cTn id="25" dur="5000"/>
                                        <p:tgtEl>
                                          <p:spTgt spid="8199"/>
                                        </p:tgtEl>
                                      </p:cBhvr>
                                    </p:animEffect>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8201"/>
                                        </p:tgtEl>
                                        <p:attrNameLst>
                                          <p:attrName>style.visibility</p:attrName>
                                        </p:attrNameLst>
                                      </p:cBhvr>
                                      <p:to>
                                        <p:strVal val="visible"/>
                                      </p:to>
                                    </p:set>
                                    <p:animEffect transition="in" filter="wedge">
                                      <p:cBhvr>
                                        <p:cTn id="30" dur="3000"/>
                                        <p:tgtEl>
                                          <p:spTgt spid="8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p:bldP spid="8199" grpId="0" animBg="1"/>
      <p:bldP spid="8200" grpId="0" animBg="1"/>
      <p:bldP spid="8201"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WordArt 3"/>
          <p:cNvSpPr>
            <a:spLocks noChangeArrowheads="1" noChangeShapeType="1" noTextEdit="1"/>
          </p:cNvSpPr>
          <p:nvPr/>
        </p:nvSpPr>
        <p:spPr bwMode="auto">
          <a:xfrm>
            <a:off x="533400" y="838200"/>
            <a:ext cx="5334000" cy="723900"/>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gradFill rotWithShape="1">
                  <a:gsLst>
                    <a:gs pos="0">
                      <a:schemeClr val="tx2"/>
                    </a:gs>
                    <a:gs pos="100000">
                      <a:srgbClr val="009900"/>
                    </a:gs>
                  </a:gsLst>
                  <a:path path="rect">
                    <a:fillToRect l="50000" t="50000" r="50000" b="50000"/>
                  </a:path>
                </a:gradFill>
                <a:latin typeface="Berlin Sans FB"/>
              </a:rPr>
              <a:t>God Cares </a:t>
            </a:r>
            <a:r>
              <a:rPr lang="en-US" sz="3600" kern="10" dirty="0">
                <a:ln w="9525">
                  <a:solidFill>
                    <a:srgbClr val="000000"/>
                  </a:solidFill>
                  <a:round/>
                  <a:headEnd/>
                  <a:tailEnd/>
                </a:ln>
                <a:gradFill rotWithShape="1">
                  <a:gsLst>
                    <a:gs pos="0">
                      <a:schemeClr val="tx2"/>
                    </a:gs>
                    <a:gs pos="100000">
                      <a:srgbClr val="009900"/>
                    </a:gs>
                  </a:gsLst>
                  <a:path path="rect">
                    <a:fillToRect l="50000" t="50000" r="50000" b="50000"/>
                  </a:path>
                </a:gradFill>
                <a:latin typeface="Berlin Sans FB"/>
              </a:rPr>
              <a:t>For </a:t>
            </a:r>
            <a:r>
              <a:rPr lang="en-US" sz="3600" kern="10" dirty="0" smtClean="0">
                <a:ln w="9525">
                  <a:solidFill>
                    <a:srgbClr val="000000"/>
                  </a:solidFill>
                  <a:round/>
                  <a:headEnd/>
                  <a:tailEnd/>
                </a:ln>
                <a:gradFill rotWithShape="1">
                  <a:gsLst>
                    <a:gs pos="0">
                      <a:schemeClr val="tx2"/>
                    </a:gs>
                    <a:gs pos="100000">
                      <a:srgbClr val="009900"/>
                    </a:gs>
                  </a:gsLst>
                  <a:path path="rect">
                    <a:fillToRect l="50000" t="50000" r="50000" b="50000"/>
                  </a:path>
                </a:gradFill>
                <a:latin typeface="Berlin Sans FB"/>
              </a:rPr>
              <a:t>Us!</a:t>
            </a:r>
            <a:endParaRPr lang="en-US" sz="3600" kern="10" dirty="0">
              <a:ln w="9525">
                <a:solidFill>
                  <a:srgbClr val="000000"/>
                </a:solidFill>
                <a:round/>
                <a:headEnd/>
                <a:tailEnd/>
              </a:ln>
              <a:gradFill rotWithShape="1">
                <a:gsLst>
                  <a:gs pos="0">
                    <a:schemeClr val="tx2"/>
                  </a:gs>
                  <a:gs pos="100000">
                    <a:srgbClr val="009900"/>
                  </a:gs>
                </a:gsLst>
                <a:path path="rect">
                  <a:fillToRect l="50000" t="50000" r="50000" b="50000"/>
                </a:path>
              </a:gradFill>
              <a:latin typeface="Berlin Sans FB"/>
            </a:endParaRPr>
          </a:p>
        </p:txBody>
      </p:sp>
      <p:sp>
        <p:nvSpPr>
          <p:cNvPr id="12293" name="Rectangle 5"/>
          <p:cNvSpPr>
            <a:spLocks noChangeArrowheads="1"/>
          </p:cNvSpPr>
          <p:nvPr/>
        </p:nvSpPr>
        <p:spPr bwMode="auto">
          <a:xfrm>
            <a:off x="228600" y="1981200"/>
            <a:ext cx="7543800" cy="838200"/>
          </a:xfrm>
          <a:prstGeom prst="rect">
            <a:avLst/>
          </a:prstGeom>
          <a:solidFill>
            <a:srgbClr val="009900"/>
          </a:solidFill>
          <a:ln w="9525">
            <a:solidFill>
              <a:schemeClr val="tx1"/>
            </a:solidFill>
            <a:miter lim="800000"/>
            <a:headEnd/>
            <a:tailEnd/>
          </a:ln>
          <a:effectLst/>
        </p:spPr>
        <p:txBody>
          <a:bodyPr wrap="none" anchor="ctr"/>
          <a:lstStyle/>
          <a:p>
            <a:pPr algn="ctr"/>
            <a:r>
              <a:rPr lang="en-US" sz="2800" b="1" dirty="0">
                <a:solidFill>
                  <a:schemeClr val="bg1"/>
                </a:solidFill>
              </a:rPr>
              <a:t>He gave us power over life’s struggles!</a:t>
            </a:r>
          </a:p>
        </p:txBody>
      </p:sp>
      <p:sp>
        <p:nvSpPr>
          <p:cNvPr id="12295" name="Rectangle 7"/>
          <p:cNvSpPr>
            <a:spLocks noChangeArrowheads="1"/>
          </p:cNvSpPr>
          <p:nvPr/>
        </p:nvSpPr>
        <p:spPr bwMode="auto">
          <a:xfrm>
            <a:off x="304800" y="2895600"/>
            <a:ext cx="7772400" cy="2530475"/>
          </a:xfrm>
          <a:prstGeom prst="rect">
            <a:avLst/>
          </a:prstGeom>
          <a:noFill/>
          <a:ln w="9525">
            <a:noFill/>
            <a:miter lim="800000"/>
            <a:headEnd/>
            <a:tailEnd/>
          </a:ln>
          <a:effectLst/>
        </p:spPr>
        <p:txBody>
          <a:bodyPr>
            <a:spAutoFit/>
          </a:bodyPr>
          <a:lstStyle/>
          <a:p>
            <a:r>
              <a:rPr lang="en-US" sz="2000" b="1" dirty="0"/>
              <a:t>2 </a:t>
            </a:r>
            <a:r>
              <a:rPr lang="en-US" sz="2000" b="1" dirty="0" err="1"/>
              <a:t>Cor</a:t>
            </a:r>
            <a:r>
              <a:rPr lang="en-US" sz="2000" b="1" dirty="0"/>
              <a:t> 5:3-4</a:t>
            </a:r>
          </a:p>
          <a:p>
            <a:pPr algn="just"/>
            <a:r>
              <a:rPr lang="en-US" sz="2000" b="1" dirty="0"/>
              <a:t>     For we who are in this tent groan, being burdened, not because we want to be unclothed, but further clothed, that mortality may be swallowed up by life  6 So we are always confident, knowing that while we are at home in the body we are absent from the Lord. 7 For we walk by faith, not by sight. 8 We are confident, yes, well pleased rather to be absent from the body and to be present with the Lord.</a:t>
            </a:r>
            <a:r>
              <a:rPr lang="en-US" b="1" dirty="0"/>
              <a:t> </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wipe(left)">
                                      <p:cBhvr>
                                        <p:cTn id="7" dur="50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2295">
                                            <p:txEl>
                                              <p:pRg st="0" end="0"/>
                                            </p:txEl>
                                          </p:spTgt>
                                        </p:tgtEl>
                                        <p:attrNameLst>
                                          <p:attrName>style.visibility</p:attrName>
                                        </p:attrNameLst>
                                      </p:cBhvr>
                                      <p:to>
                                        <p:strVal val="visible"/>
                                      </p:to>
                                    </p:set>
                                    <p:animEffect transition="in" filter="wedge">
                                      <p:cBhvr>
                                        <p:cTn id="12" dur="3000"/>
                                        <p:tgtEl>
                                          <p:spTgt spid="12295">
                                            <p:txEl>
                                              <p:pRg st="0" end="0"/>
                                            </p:txEl>
                                          </p:spTgt>
                                        </p:tgtEl>
                                      </p:cBhvr>
                                    </p:animEffect>
                                  </p:childTnLst>
                                </p:cTn>
                              </p:par>
                              <p:par>
                                <p:cTn id="13" presetID="20" presetClass="entr" presetSubtype="0" fill="hold" nodeType="withEffect">
                                  <p:stCondLst>
                                    <p:cond delay="0"/>
                                  </p:stCondLst>
                                  <p:childTnLst>
                                    <p:set>
                                      <p:cBhvr>
                                        <p:cTn id="14" dur="1" fill="hold">
                                          <p:stCondLst>
                                            <p:cond delay="0"/>
                                          </p:stCondLst>
                                        </p:cTn>
                                        <p:tgtEl>
                                          <p:spTgt spid="12295">
                                            <p:txEl>
                                              <p:pRg st="1" end="1"/>
                                            </p:txEl>
                                          </p:spTgt>
                                        </p:tgtEl>
                                        <p:attrNameLst>
                                          <p:attrName>style.visibility</p:attrName>
                                        </p:attrNameLst>
                                      </p:cBhvr>
                                      <p:to>
                                        <p:strVal val="visible"/>
                                      </p:to>
                                    </p:set>
                                    <p:animEffect transition="in" filter="wedge">
                                      <p:cBhvr>
                                        <p:cTn id="15" dur="3000"/>
                                        <p:tgtEl>
                                          <p:spTgt spid="122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WordArt 3"/>
          <p:cNvSpPr>
            <a:spLocks noChangeArrowheads="1" noChangeShapeType="1" noTextEdit="1"/>
          </p:cNvSpPr>
          <p:nvPr/>
        </p:nvSpPr>
        <p:spPr bwMode="auto">
          <a:xfrm>
            <a:off x="533400" y="838200"/>
            <a:ext cx="5334000" cy="723900"/>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gradFill rotWithShape="1">
                  <a:gsLst>
                    <a:gs pos="0">
                      <a:schemeClr val="tx2"/>
                    </a:gs>
                    <a:gs pos="100000">
                      <a:srgbClr val="009900"/>
                    </a:gs>
                  </a:gsLst>
                  <a:path path="rect">
                    <a:fillToRect l="50000" t="50000" r="50000" b="50000"/>
                  </a:path>
                </a:gradFill>
                <a:latin typeface="Berlin Sans FB"/>
              </a:rPr>
              <a:t>God Cares </a:t>
            </a:r>
            <a:r>
              <a:rPr lang="en-US" sz="3600" kern="10" dirty="0">
                <a:ln w="9525">
                  <a:solidFill>
                    <a:srgbClr val="000000"/>
                  </a:solidFill>
                  <a:round/>
                  <a:headEnd/>
                  <a:tailEnd/>
                </a:ln>
                <a:gradFill rotWithShape="1">
                  <a:gsLst>
                    <a:gs pos="0">
                      <a:schemeClr val="tx2"/>
                    </a:gs>
                    <a:gs pos="100000">
                      <a:srgbClr val="009900"/>
                    </a:gs>
                  </a:gsLst>
                  <a:path path="rect">
                    <a:fillToRect l="50000" t="50000" r="50000" b="50000"/>
                  </a:path>
                </a:gradFill>
                <a:latin typeface="Berlin Sans FB"/>
              </a:rPr>
              <a:t>For </a:t>
            </a:r>
            <a:r>
              <a:rPr lang="en-US" sz="3600" kern="10" dirty="0" smtClean="0">
                <a:ln w="9525">
                  <a:solidFill>
                    <a:srgbClr val="000000"/>
                  </a:solidFill>
                  <a:round/>
                  <a:headEnd/>
                  <a:tailEnd/>
                </a:ln>
                <a:gradFill rotWithShape="1">
                  <a:gsLst>
                    <a:gs pos="0">
                      <a:schemeClr val="tx2"/>
                    </a:gs>
                    <a:gs pos="100000">
                      <a:srgbClr val="009900"/>
                    </a:gs>
                  </a:gsLst>
                  <a:path path="rect">
                    <a:fillToRect l="50000" t="50000" r="50000" b="50000"/>
                  </a:path>
                </a:gradFill>
                <a:latin typeface="Berlin Sans FB"/>
              </a:rPr>
              <a:t>Us!</a:t>
            </a:r>
            <a:endParaRPr lang="en-US" sz="3600" kern="10" dirty="0">
              <a:ln w="9525">
                <a:solidFill>
                  <a:srgbClr val="000000"/>
                </a:solidFill>
                <a:round/>
                <a:headEnd/>
                <a:tailEnd/>
              </a:ln>
              <a:gradFill rotWithShape="1">
                <a:gsLst>
                  <a:gs pos="0">
                    <a:schemeClr val="tx2"/>
                  </a:gs>
                  <a:gs pos="100000">
                    <a:srgbClr val="009900"/>
                  </a:gs>
                </a:gsLst>
                <a:path path="rect">
                  <a:fillToRect l="50000" t="50000" r="50000" b="50000"/>
                </a:path>
              </a:gradFill>
              <a:latin typeface="Berlin Sans FB"/>
            </a:endParaRPr>
          </a:p>
        </p:txBody>
      </p:sp>
      <p:sp>
        <p:nvSpPr>
          <p:cNvPr id="13317" name="Rectangle 5"/>
          <p:cNvSpPr>
            <a:spLocks noChangeArrowheads="1"/>
          </p:cNvSpPr>
          <p:nvPr/>
        </p:nvSpPr>
        <p:spPr bwMode="auto">
          <a:xfrm>
            <a:off x="228600" y="1981200"/>
            <a:ext cx="7543800" cy="838200"/>
          </a:xfrm>
          <a:prstGeom prst="rect">
            <a:avLst/>
          </a:prstGeom>
          <a:solidFill>
            <a:srgbClr val="009900"/>
          </a:solidFill>
          <a:ln w="9525">
            <a:solidFill>
              <a:schemeClr val="tx1"/>
            </a:solidFill>
            <a:miter lim="800000"/>
            <a:headEnd/>
            <a:tailEnd/>
          </a:ln>
          <a:effectLst/>
        </p:spPr>
        <p:txBody>
          <a:bodyPr wrap="none" anchor="ctr"/>
          <a:lstStyle/>
          <a:p>
            <a:pPr algn="ctr"/>
            <a:r>
              <a:rPr lang="en-US" sz="2800" b="1" dirty="0">
                <a:solidFill>
                  <a:schemeClr val="bg1"/>
                </a:solidFill>
              </a:rPr>
              <a:t>He gives us a reason to live by faith!</a:t>
            </a:r>
          </a:p>
        </p:txBody>
      </p:sp>
      <p:sp>
        <p:nvSpPr>
          <p:cNvPr id="13319" name="Rectangle 7"/>
          <p:cNvSpPr>
            <a:spLocks noChangeArrowheads="1"/>
          </p:cNvSpPr>
          <p:nvPr/>
        </p:nvSpPr>
        <p:spPr bwMode="auto">
          <a:xfrm>
            <a:off x="228600" y="3124200"/>
            <a:ext cx="7772400" cy="1616075"/>
          </a:xfrm>
          <a:prstGeom prst="rect">
            <a:avLst/>
          </a:prstGeom>
          <a:noFill/>
          <a:ln w="9525">
            <a:noFill/>
            <a:miter lim="800000"/>
            <a:headEnd/>
            <a:tailEnd/>
          </a:ln>
          <a:effectLst/>
        </p:spPr>
        <p:txBody>
          <a:bodyPr>
            <a:spAutoFit/>
          </a:bodyPr>
          <a:lstStyle/>
          <a:p>
            <a:r>
              <a:rPr lang="en-US" sz="2000" b="1" dirty="0"/>
              <a:t>Gal 2:19-20</a:t>
            </a:r>
          </a:p>
          <a:p>
            <a:r>
              <a:rPr lang="en-US" sz="2000" b="1" dirty="0"/>
              <a:t>    I have been crucified with Christ; it is no longer I who live, but Christ lives in me; and the life  which I now live in the flesh I live by faith in the Son of God, who loved me and gave Himself for 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wipe(left)">
                                      <p:cBhvr>
                                        <p:cTn id="7" dur="5000"/>
                                        <p:tgtEl>
                                          <p:spTgt spid="13317"/>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3319">
                                            <p:txEl>
                                              <p:pRg st="0" end="0"/>
                                            </p:txEl>
                                          </p:spTgt>
                                        </p:tgtEl>
                                        <p:attrNameLst>
                                          <p:attrName>style.visibility</p:attrName>
                                        </p:attrNameLst>
                                      </p:cBhvr>
                                      <p:to>
                                        <p:strVal val="visible"/>
                                      </p:to>
                                    </p:set>
                                    <p:animEffect transition="in" filter="wedge">
                                      <p:cBhvr>
                                        <p:cTn id="12" dur="3000"/>
                                        <p:tgtEl>
                                          <p:spTgt spid="13319">
                                            <p:txEl>
                                              <p:pRg st="0" end="0"/>
                                            </p:txEl>
                                          </p:spTgt>
                                        </p:tgtEl>
                                      </p:cBhvr>
                                    </p:animEffect>
                                  </p:childTnLst>
                                </p:cTn>
                              </p:par>
                              <p:par>
                                <p:cTn id="13" presetID="20" presetClass="entr" presetSubtype="0" fill="hold" nodeType="withEffect">
                                  <p:stCondLst>
                                    <p:cond delay="0"/>
                                  </p:stCondLst>
                                  <p:childTnLst>
                                    <p:set>
                                      <p:cBhvr>
                                        <p:cTn id="14" dur="1" fill="hold">
                                          <p:stCondLst>
                                            <p:cond delay="0"/>
                                          </p:stCondLst>
                                        </p:cTn>
                                        <p:tgtEl>
                                          <p:spTgt spid="13319">
                                            <p:txEl>
                                              <p:pRg st="1" end="1"/>
                                            </p:txEl>
                                          </p:spTgt>
                                        </p:tgtEl>
                                        <p:attrNameLst>
                                          <p:attrName>style.visibility</p:attrName>
                                        </p:attrNameLst>
                                      </p:cBhvr>
                                      <p:to>
                                        <p:strVal val="visible"/>
                                      </p:to>
                                    </p:set>
                                    <p:animEffect transition="in" filter="wedge">
                                      <p:cBhvr>
                                        <p:cTn id="15" dur="3000"/>
                                        <p:tgtEl>
                                          <p:spTgt spid="133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WordArt 3"/>
          <p:cNvSpPr>
            <a:spLocks noChangeArrowheads="1" noChangeShapeType="1" noTextEdit="1"/>
          </p:cNvSpPr>
          <p:nvPr/>
        </p:nvSpPr>
        <p:spPr bwMode="auto">
          <a:xfrm>
            <a:off x="533400" y="838200"/>
            <a:ext cx="5334000" cy="723900"/>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gradFill rotWithShape="1">
                  <a:gsLst>
                    <a:gs pos="0">
                      <a:schemeClr val="tx2"/>
                    </a:gs>
                    <a:gs pos="100000">
                      <a:srgbClr val="009900"/>
                    </a:gs>
                  </a:gsLst>
                  <a:path path="rect">
                    <a:fillToRect l="50000" t="50000" r="50000" b="50000"/>
                  </a:path>
                </a:gradFill>
                <a:latin typeface="Berlin Sans FB"/>
              </a:rPr>
              <a:t>God </a:t>
            </a:r>
            <a:r>
              <a:rPr lang="en-US" sz="3600" kern="10" dirty="0">
                <a:ln w="9525">
                  <a:solidFill>
                    <a:srgbClr val="000000"/>
                  </a:solidFill>
                  <a:round/>
                  <a:headEnd/>
                  <a:tailEnd/>
                </a:ln>
                <a:gradFill rotWithShape="1">
                  <a:gsLst>
                    <a:gs pos="0">
                      <a:schemeClr val="tx2"/>
                    </a:gs>
                    <a:gs pos="100000">
                      <a:srgbClr val="009900"/>
                    </a:gs>
                  </a:gsLst>
                  <a:path path="rect">
                    <a:fillToRect l="50000" t="50000" r="50000" b="50000"/>
                  </a:path>
                </a:gradFill>
                <a:latin typeface="Berlin Sans FB"/>
              </a:rPr>
              <a:t>Care For </a:t>
            </a:r>
            <a:r>
              <a:rPr lang="en-US" sz="3600" kern="10" dirty="0" smtClean="0">
                <a:ln w="9525">
                  <a:solidFill>
                    <a:srgbClr val="000000"/>
                  </a:solidFill>
                  <a:round/>
                  <a:headEnd/>
                  <a:tailEnd/>
                </a:ln>
                <a:gradFill rotWithShape="1">
                  <a:gsLst>
                    <a:gs pos="0">
                      <a:schemeClr val="tx2"/>
                    </a:gs>
                    <a:gs pos="100000">
                      <a:srgbClr val="009900"/>
                    </a:gs>
                  </a:gsLst>
                  <a:path path="rect">
                    <a:fillToRect l="50000" t="50000" r="50000" b="50000"/>
                  </a:path>
                </a:gradFill>
                <a:latin typeface="Berlin Sans FB"/>
              </a:rPr>
              <a:t>Us!</a:t>
            </a:r>
            <a:endParaRPr lang="en-US" sz="3600" kern="10" dirty="0">
              <a:ln w="9525">
                <a:solidFill>
                  <a:srgbClr val="000000"/>
                </a:solidFill>
                <a:round/>
                <a:headEnd/>
                <a:tailEnd/>
              </a:ln>
              <a:gradFill rotWithShape="1">
                <a:gsLst>
                  <a:gs pos="0">
                    <a:schemeClr val="tx2"/>
                  </a:gs>
                  <a:gs pos="100000">
                    <a:srgbClr val="009900"/>
                  </a:gs>
                </a:gsLst>
                <a:path path="rect">
                  <a:fillToRect l="50000" t="50000" r="50000" b="50000"/>
                </a:path>
              </a:gradFill>
              <a:latin typeface="Berlin Sans FB"/>
            </a:endParaRPr>
          </a:p>
        </p:txBody>
      </p:sp>
      <p:sp>
        <p:nvSpPr>
          <p:cNvPr id="14341" name="Rectangle 5"/>
          <p:cNvSpPr>
            <a:spLocks noChangeArrowheads="1"/>
          </p:cNvSpPr>
          <p:nvPr/>
        </p:nvSpPr>
        <p:spPr bwMode="auto">
          <a:xfrm>
            <a:off x="304800" y="2057400"/>
            <a:ext cx="7543800" cy="838200"/>
          </a:xfrm>
          <a:prstGeom prst="rect">
            <a:avLst/>
          </a:prstGeom>
          <a:solidFill>
            <a:srgbClr val="009900"/>
          </a:solidFill>
          <a:ln w="9525">
            <a:solidFill>
              <a:schemeClr val="tx1"/>
            </a:solidFill>
            <a:miter lim="800000"/>
            <a:headEnd/>
            <a:tailEnd/>
          </a:ln>
          <a:effectLst/>
        </p:spPr>
        <p:txBody>
          <a:bodyPr wrap="none" anchor="ctr"/>
          <a:lstStyle/>
          <a:p>
            <a:pPr algn="ctr"/>
            <a:r>
              <a:rPr lang="en-US" sz="2800" b="1" dirty="0">
                <a:solidFill>
                  <a:schemeClr val="bg1"/>
                </a:solidFill>
              </a:rPr>
              <a:t>He gives us hope for a life with him!</a:t>
            </a:r>
          </a:p>
        </p:txBody>
      </p:sp>
      <p:sp>
        <p:nvSpPr>
          <p:cNvPr id="14343" name="Rectangle 7"/>
          <p:cNvSpPr>
            <a:spLocks noChangeArrowheads="1"/>
          </p:cNvSpPr>
          <p:nvPr/>
        </p:nvSpPr>
        <p:spPr bwMode="auto">
          <a:xfrm>
            <a:off x="381000" y="2971800"/>
            <a:ext cx="7772400" cy="2862322"/>
          </a:xfrm>
          <a:prstGeom prst="rect">
            <a:avLst/>
          </a:prstGeom>
          <a:noFill/>
          <a:ln w="9525">
            <a:noFill/>
            <a:miter lim="800000"/>
            <a:headEnd/>
            <a:tailEnd/>
          </a:ln>
          <a:effectLst/>
        </p:spPr>
        <p:txBody>
          <a:bodyPr>
            <a:spAutoFit/>
          </a:bodyPr>
          <a:lstStyle/>
          <a:p>
            <a:pPr algn="just"/>
            <a:r>
              <a:rPr lang="en-US" sz="2000" b="1" dirty="0"/>
              <a:t>Eph 1:18-21     </a:t>
            </a:r>
            <a:endParaRPr lang="en-US" sz="2000" b="1" dirty="0" smtClean="0"/>
          </a:p>
          <a:p>
            <a:pPr algn="just"/>
            <a:r>
              <a:rPr lang="en-US" sz="2000" b="1" dirty="0" smtClean="0"/>
              <a:t>    </a:t>
            </a:r>
            <a:r>
              <a:rPr lang="en-US" sz="2000" b="1" dirty="0"/>
              <a:t>the eyes of your understanding being enlightened; that you may know what is the hope of His calling, what are the riches of the glory of His inheritance in the saints, </a:t>
            </a:r>
            <a:r>
              <a:rPr lang="en-US" sz="2000" b="1" dirty="0" smtClean="0"/>
              <a:t>and </a:t>
            </a:r>
            <a:r>
              <a:rPr lang="en-US" sz="2000" b="1" dirty="0"/>
              <a:t>what is the exceeding greatness of His power toward us who believe, according to the working of His mighty power </a:t>
            </a:r>
            <a:r>
              <a:rPr lang="en-US" sz="2000" b="1" dirty="0" smtClean="0"/>
              <a:t>far </a:t>
            </a:r>
            <a:r>
              <a:rPr lang="en-US" sz="2000" b="1" dirty="0"/>
              <a:t>above all principality and power and might and dominion, and every name that is named, not only in this age but also in that which is to come.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wipe(left)">
                                      <p:cBhvr>
                                        <p:cTn id="7" dur="5000"/>
                                        <p:tgtEl>
                                          <p:spTgt spid="14341"/>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4343">
                                            <p:txEl>
                                              <p:pRg st="0" end="0"/>
                                            </p:txEl>
                                          </p:spTgt>
                                        </p:tgtEl>
                                        <p:attrNameLst>
                                          <p:attrName>style.visibility</p:attrName>
                                        </p:attrNameLst>
                                      </p:cBhvr>
                                      <p:to>
                                        <p:strVal val="visible"/>
                                      </p:to>
                                    </p:set>
                                    <p:animEffect transition="in" filter="wedge">
                                      <p:cBhvr>
                                        <p:cTn id="12" dur="3000"/>
                                        <p:tgtEl>
                                          <p:spTgt spid="143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4343">
                                            <p:txEl>
                                              <p:pRg st="1" end="1"/>
                                            </p:txEl>
                                          </p:spTgt>
                                        </p:tgtEl>
                                        <p:attrNameLst>
                                          <p:attrName>style.visibility</p:attrName>
                                        </p:attrNameLst>
                                      </p:cBhvr>
                                      <p:to>
                                        <p:strVal val="visible"/>
                                      </p:to>
                                    </p:set>
                                    <p:animEffect transition="in" filter="wedge">
                                      <p:cBhvr>
                                        <p:cTn id="17" dur="3000"/>
                                        <p:tgtEl>
                                          <p:spTgt spid="143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100 meters (10^^2 m)"/>
          <p:cNvPicPr>
            <a:picLocks noChangeAspect="1" noChangeArrowheads="1"/>
          </p:cNvPicPr>
          <p:nvPr/>
        </p:nvPicPr>
        <p:blipFill>
          <a:blip r:embed="rId2"/>
          <a:srcRect/>
          <a:stretch>
            <a:fillRect/>
          </a:stretch>
        </p:blipFill>
        <p:spPr bwMode="auto">
          <a:xfrm>
            <a:off x="2332038" y="0"/>
            <a:ext cx="6811962" cy="6858000"/>
          </a:xfrm>
          <a:prstGeom prst="rect">
            <a:avLst/>
          </a:prstGeom>
          <a:noFill/>
        </p:spPr>
      </p:pic>
      <p:sp>
        <p:nvSpPr>
          <p:cNvPr id="23555" name="Text Box 3"/>
          <p:cNvSpPr txBox="1">
            <a:spLocks noChangeArrowheads="1"/>
          </p:cNvSpPr>
          <p:nvPr/>
        </p:nvSpPr>
        <p:spPr bwMode="auto">
          <a:xfrm>
            <a:off x="0" y="2636838"/>
            <a:ext cx="2484438" cy="1061829"/>
          </a:xfrm>
          <a:prstGeom prst="rect">
            <a:avLst/>
          </a:prstGeom>
          <a:noFill/>
          <a:ln w="9525">
            <a:noFill/>
            <a:miter lim="800000"/>
            <a:headEnd/>
            <a:tailEnd/>
          </a:ln>
          <a:effectLst/>
        </p:spPr>
        <p:txBody>
          <a:bodyPr>
            <a:spAutoFit/>
          </a:bodyPr>
          <a:lstStyle/>
          <a:p>
            <a:pPr>
              <a:spcBef>
                <a:spcPct val="50000"/>
              </a:spcBef>
            </a:pPr>
            <a:r>
              <a:rPr lang="pt-BR" b="1" dirty="0" smtClean="0">
                <a:solidFill>
                  <a:schemeClr val="bg1"/>
                </a:solidFill>
              </a:rPr>
              <a:t>Gamay na jud and mga kakahoyan</a:t>
            </a:r>
            <a:endParaRPr lang="pt-BR" b="1" dirty="0">
              <a:solidFill>
                <a:schemeClr val="bg1"/>
              </a:solidFill>
            </a:endParaRPr>
          </a:p>
          <a:p>
            <a:pPr>
              <a:spcBef>
                <a:spcPct val="50000"/>
              </a:spcBef>
            </a:pPr>
            <a:r>
              <a:rPr lang="pt-BR" b="1" dirty="0">
                <a:solidFill>
                  <a:schemeClr val="bg1"/>
                </a:solidFill>
              </a:rPr>
              <a:t>103.28 ft</a:t>
            </a:r>
          </a:p>
        </p:txBody>
      </p:sp>
      <p:sp>
        <p:nvSpPr>
          <p:cNvPr id="23556" name="Text Box 4"/>
          <p:cNvSpPr txBox="1">
            <a:spLocks noChangeArrowheads="1"/>
          </p:cNvSpPr>
          <p:nvPr/>
        </p:nvSpPr>
        <p:spPr bwMode="auto">
          <a:xfrm>
            <a:off x="-76200" y="139700"/>
            <a:ext cx="2571750" cy="2409825"/>
          </a:xfrm>
          <a:prstGeom prst="rect">
            <a:avLst/>
          </a:prstGeom>
          <a:noFill/>
          <a:ln w="9525">
            <a:noFill/>
            <a:miter lim="800000"/>
            <a:headEnd/>
            <a:tailEnd/>
          </a:ln>
          <a:effectLst/>
        </p:spPr>
        <p:txBody>
          <a:bodyPr wrap="none">
            <a:spAutoFit/>
          </a:bodyPr>
          <a:lstStyle/>
          <a:p>
            <a:pPr algn="ctr"/>
            <a:r>
              <a:rPr lang="pt-BR" sz="8800" b="1">
                <a:solidFill>
                  <a:srgbClr val="FF3300"/>
                </a:solidFill>
              </a:rPr>
              <a:t>10</a:t>
            </a:r>
            <a:r>
              <a:rPr lang="pt-BR" sz="8800" b="1" baseline="30000">
                <a:solidFill>
                  <a:srgbClr val="FF3300"/>
                </a:solidFill>
              </a:rPr>
              <a:t>2</a:t>
            </a:r>
            <a:endParaRPr lang="pt-BR" sz="8800" b="1">
              <a:solidFill>
                <a:srgbClr val="FF3300"/>
              </a:solidFill>
            </a:endParaRPr>
          </a:p>
          <a:p>
            <a:pPr algn="ctr"/>
            <a:r>
              <a:rPr lang="pt-BR" sz="3600" b="1">
                <a:solidFill>
                  <a:srgbClr val="FF3300"/>
                </a:solidFill>
              </a:rPr>
              <a:t>100 meters</a:t>
            </a:r>
          </a:p>
          <a:p>
            <a:pPr algn="ctr"/>
            <a:r>
              <a:rPr lang="pt-BR" sz="2800" b="1">
                <a:solidFill>
                  <a:srgbClr val="FF3300"/>
                </a:solidFill>
              </a:rPr>
              <a:t> </a:t>
            </a:r>
          </a:p>
        </p:txBody>
      </p:sp>
    </p:spTree>
  </p:cSld>
  <p:clrMapOvr>
    <a:masterClrMapping/>
  </p:clrMapOvr>
  <p:transition spd="med" advTm="10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9500"/>
                                  </p:stCondLst>
                                  <p:childTnLst>
                                    <p:set>
                                      <p:cBhvr>
                                        <p:cTn id="6" dur="1" fill="hold">
                                          <p:stCondLst>
                                            <p:cond delay="0"/>
                                          </p:stCondLst>
                                        </p:cTn>
                                        <p:tgtEl>
                                          <p:spTgt spid="23556"/>
                                        </p:tgtEl>
                                        <p:attrNameLst>
                                          <p:attrName>style.visibility</p:attrName>
                                        </p:attrNameLst>
                                      </p:cBhvr>
                                      <p:to>
                                        <p:strVal val="visible"/>
                                      </p:to>
                                    </p:set>
                                    <p:anim calcmode="lin" valueType="num">
                                      <p:cBhvr>
                                        <p:cTn id="7" dur="3000" fill="hold"/>
                                        <p:tgtEl>
                                          <p:spTgt spid="23556"/>
                                        </p:tgtEl>
                                        <p:attrNameLst>
                                          <p:attrName>ppt_w</p:attrName>
                                        </p:attrNameLst>
                                      </p:cBhvr>
                                      <p:tavLst>
                                        <p:tav tm="0">
                                          <p:val>
                                            <p:fltVal val="0"/>
                                          </p:val>
                                        </p:tav>
                                        <p:tav tm="100000">
                                          <p:val>
                                            <p:strVal val="#ppt_w"/>
                                          </p:val>
                                        </p:tav>
                                      </p:tavLst>
                                    </p:anim>
                                    <p:anim calcmode="lin" valueType="num">
                                      <p:cBhvr>
                                        <p:cTn id="8" dur="3000" fill="hold"/>
                                        <p:tgtEl>
                                          <p:spTgt spid="23556"/>
                                        </p:tgtEl>
                                        <p:attrNameLst>
                                          <p:attrName>ppt_h</p:attrName>
                                        </p:attrNameLst>
                                      </p:cBhvr>
                                      <p:tavLst>
                                        <p:tav tm="0">
                                          <p:val>
                                            <p:fltVal val="0"/>
                                          </p:val>
                                        </p:tav>
                                        <p:tav tm="100000">
                                          <p:val>
                                            <p:strVal val="#ppt_h"/>
                                          </p:val>
                                        </p:tav>
                                      </p:tavLst>
                                    </p:anim>
                                    <p:anim calcmode="lin" valueType="num">
                                      <p:cBhvr>
                                        <p:cTn id="9" dur="3000" fill="hold"/>
                                        <p:tgtEl>
                                          <p:spTgt spid="23556"/>
                                        </p:tgtEl>
                                        <p:attrNameLst>
                                          <p:attrName>ppt_x</p:attrName>
                                        </p:attrNameLst>
                                      </p:cBhvr>
                                      <p:tavLst>
                                        <p:tav tm="0" fmla="#ppt_x+(cos(-2*pi*(1-$))*-#ppt_x-sin(-2*pi*(1-$))*(1-#ppt_y))*(1-$)">
                                          <p:val>
                                            <p:fltVal val="0"/>
                                          </p:val>
                                        </p:tav>
                                        <p:tav tm="100000">
                                          <p:val>
                                            <p:fltVal val="1"/>
                                          </p:val>
                                        </p:tav>
                                      </p:tavLst>
                                    </p:anim>
                                    <p:anim calcmode="lin" valueType="num">
                                      <p:cBhvr>
                                        <p:cTn id="10" dur="3000" fill="hold"/>
                                        <p:tgtEl>
                                          <p:spTgt spid="2355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9500"/>
                                  </p:stCondLst>
                                  <p:childTnLst>
                                    <p:set>
                                      <p:cBhvr>
                                        <p:cTn id="14" dur="1" fill="hold">
                                          <p:stCondLst>
                                            <p:cond delay="0"/>
                                          </p:stCondLst>
                                        </p:cTn>
                                        <p:tgtEl>
                                          <p:spTgt spid="23555"/>
                                        </p:tgtEl>
                                        <p:attrNameLst>
                                          <p:attrName>style.visibility</p:attrName>
                                        </p:attrNameLst>
                                      </p:cBhvr>
                                      <p:to>
                                        <p:strVal val="visible"/>
                                      </p:to>
                                    </p:set>
                                    <p:animEffect transition="in" filter="checkerboard(across)">
                                      <p:cBhvr>
                                        <p:cTn id="15" dur="30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utoUpdateAnimBg="0"/>
      <p:bldP spid="23556"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1 kilometer (10^^3 m)"/>
          <p:cNvPicPr>
            <a:picLocks noChangeAspect="1" noChangeArrowheads="1"/>
          </p:cNvPicPr>
          <p:nvPr/>
        </p:nvPicPr>
        <p:blipFill>
          <a:blip r:embed="rId2"/>
          <a:srcRect/>
          <a:stretch>
            <a:fillRect/>
          </a:stretch>
        </p:blipFill>
        <p:spPr bwMode="auto">
          <a:xfrm>
            <a:off x="2286000" y="46038"/>
            <a:ext cx="6858000" cy="6811962"/>
          </a:xfrm>
          <a:prstGeom prst="rect">
            <a:avLst/>
          </a:prstGeom>
          <a:noFill/>
        </p:spPr>
      </p:pic>
      <p:sp>
        <p:nvSpPr>
          <p:cNvPr id="22531" name="Text Box 3"/>
          <p:cNvSpPr txBox="1">
            <a:spLocks noChangeArrowheads="1"/>
          </p:cNvSpPr>
          <p:nvPr/>
        </p:nvSpPr>
        <p:spPr bwMode="auto">
          <a:xfrm>
            <a:off x="0" y="2492375"/>
            <a:ext cx="2555875" cy="2169825"/>
          </a:xfrm>
          <a:prstGeom prst="rect">
            <a:avLst/>
          </a:prstGeom>
          <a:noFill/>
          <a:ln w="9525">
            <a:noFill/>
            <a:miter lim="800000"/>
            <a:headEnd/>
            <a:tailEnd/>
          </a:ln>
          <a:effectLst/>
        </p:spPr>
        <p:txBody>
          <a:bodyPr>
            <a:spAutoFit/>
          </a:bodyPr>
          <a:lstStyle/>
          <a:p>
            <a:pPr>
              <a:spcBef>
                <a:spcPct val="50000"/>
              </a:spcBef>
            </a:pPr>
            <a:r>
              <a:rPr lang="pt-BR" b="1" dirty="0" smtClean="0">
                <a:solidFill>
                  <a:schemeClr val="bg1"/>
                </a:solidFill>
              </a:rPr>
              <a:t>Sa kini nga distansya pwede na kaambak..</a:t>
            </a:r>
          </a:p>
          <a:p>
            <a:pPr>
              <a:spcBef>
                <a:spcPct val="50000"/>
              </a:spcBef>
            </a:pPr>
            <a:r>
              <a:rPr lang="pt-BR" b="1" dirty="0" smtClean="0">
                <a:solidFill>
                  <a:schemeClr val="bg1"/>
                </a:solidFill>
              </a:rPr>
              <a:t>Ang naay parachute</a:t>
            </a:r>
            <a:endParaRPr lang="pt-BR" b="1" dirty="0">
              <a:solidFill>
                <a:schemeClr val="bg1"/>
              </a:solidFill>
            </a:endParaRPr>
          </a:p>
          <a:p>
            <a:pPr>
              <a:spcBef>
                <a:spcPct val="50000"/>
              </a:spcBef>
            </a:pPr>
            <a:r>
              <a:rPr lang="pt-BR" b="1" dirty="0">
                <a:solidFill>
                  <a:schemeClr val="bg1"/>
                </a:solidFill>
              </a:rPr>
              <a:t>1 Meter is 0.001 Kilometer</a:t>
            </a:r>
          </a:p>
          <a:p>
            <a:pPr>
              <a:spcBef>
                <a:spcPct val="50000"/>
              </a:spcBef>
            </a:pPr>
            <a:r>
              <a:rPr lang="pt-BR" b="1" dirty="0">
                <a:solidFill>
                  <a:schemeClr val="bg1"/>
                </a:solidFill>
              </a:rPr>
              <a:t>Or 10,328 ft</a:t>
            </a:r>
          </a:p>
        </p:txBody>
      </p:sp>
      <p:sp>
        <p:nvSpPr>
          <p:cNvPr id="22532" name="Text Box 4"/>
          <p:cNvSpPr txBox="1">
            <a:spLocks noChangeArrowheads="1"/>
          </p:cNvSpPr>
          <p:nvPr/>
        </p:nvSpPr>
        <p:spPr bwMode="auto">
          <a:xfrm>
            <a:off x="220663" y="261938"/>
            <a:ext cx="1846262" cy="2103437"/>
          </a:xfrm>
          <a:prstGeom prst="rect">
            <a:avLst/>
          </a:prstGeom>
          <a:noFill/>
          <a:ln w="9525">
            <a:noFill/>
            <a:miter lim="800000"/>
            <a:headEnd/>
            <a:tailEnd/>
          </a:ln>
          <a:effectLst/>
        </p:spPr>
        <p:txBody>
          <a:bodyPr wrap="none">
            <a:spAutoFit/>
          </a:bodyPr>
          <a:lstStyle/>
          <a:p>
            <a:pPr algn="ctr"/>
            <a:r>
              <a:rPr lang="pt-BR" sz="8800" b="1">
                <a:solidFill>
                  <a:srgbClr val="FF3300"/>
                </a:solidFill>
              </a:rPr>
              <a:t>10</a:t>
            </a:r>
            <a:r>
              <a:rPr lang="pt-BR" sz="8800" b="1" baseline="30000">
                <a:solidFill>
                  <a:srgbClr val="FF3300"/>
                </a:solidFill>
              </a:rPr>
              <a:t>3</a:t>
            </a:r>
            <a:endParaRPr lang="pt-BR" sz="8800" b="1">
              <a:solidFill>
                <a:srgbClr val="FF3300"/>
              </a:solidFill>
            </a:endParaRPr>
          </a:p>
          <a:p>
            <a:pPr algn="ctr"/>
            <a:r>
              <a:rPr lang="pt-BR" sz="4400" b="1">
                <a:solidFill>
                  <a:srgbClr val="FF3300"/>
                </a:solidFill>
              </a:rPr>
              <a:t>1 km</a:t>
            </a:r>
          </a:p>
        </p:txBody>
      </p:sp>
    </p:spTree>
  </p:cSld>
  <p:clrMapOvr>
    <a:masterClrMapping/>
  </p:clrMapOvr>
  <p:transition spd="med" advTm="10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9000"/>
                                  </p:stCondLst>
                                  <p:childTnLst>
                                    <p:set>
                                      <p:cBhvr>
                                        <p:cTn id="6" dur="1" fill="hold">
                                          <p:stCondLst>
                                            <p:cond delay="0"/>
                                          </p:stCondLst>
                                        </p:cTn>
                                        <p:tgtEl>
                                          <p:spTgt spid="22532"/>
                                        </p:tgtEl>
                                        <p:attrNameLst>
                                          <p:attrName>style.visibility</p:attrName>
                                        </p:attrNameLst>
                                      </p:cBhvr>
                                      <p:to>
                                        <p:strVal val="visible"/>
                                      </p:to>
                                    </p:set>
                                    <p:anim calcmode="lin" valueType="num">
                                      <p:cBhvr>
                                        <p:cTn id="7" dur="2000" fill="hold"/>
                                        <p:tgtEl>
                                          <p:spTgt spid="22532"/>
                                        </p:tgtEl>
                                        <p:attrNameLst>
                                          <p:attrName>ppt_w</p:attrName>
                                        </p:attrNameLst>
                                      </p:cBhvr>
                                      <p:tavLst>
                                        <p:tav tm="0">
                                          <p:val>
                                            <p:fltVal val="0"/>
                                          </p:val>
                                        </p:tav>
                                        <p:tav tm="100000">
                                          <p:val>
                                            <p:strVal val="#ppt_w"/>
                                          </p:val>
                                        </p:tav>
                                      </p:tavLst>
                                    </p:anim>
                                    <p:anim calcmode="lin" valueType="num">
                                      <p:cBhvr>
                                        <p:cTn id="8" dur="2000" fill="hold"/>
                                        <p:tgtEl>
                                          <p:spTgt spid="22532"/>
                                        </p:tgtEl>
                                        <p:attrNameLst>
                                          <p:attrName>ppt_h</p:attrName>
                                        </p:attrNameLst>
                                      </p:cBhvr>
                                      <p:tavLst>
                                        <p:tav tm="0">
                                          <p:val>
                                            <p:fltVal val="0"/>
                                          </p:val>
                                        </p:tav>
                                        <p:tav tm="100000">
                                          <p:val>
                                            <p:strVal val="#ppt_h"/>
                                          </p:val>
                                        </p:tav>
                                      </p:tavLst>
                                    </p:anim>
                                    <p:anim calcmode="lin" valueType="num">
                                      <p:cBhvr>
                                        <p:cTn id="9" dur="2000" fill="hold"/>
                                        <p:tgtEl>
                                          <p:spTgt spid="22532"/>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2253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12000"/>
                                  </p:stCondLst>
                                  <p:childTnLst>
                                    <p:set>
                                      <p:cBhvr>
                                        <p:cTn id="14" dur="1" fill="hold">
                                          <p:stCondLst>
                                            <p:cond delay="0"/>
                                          </p:stCondLst>
                                        </p:cTn>
                                        <p:tgtEl>
                                          <p:spTgt spid="22531">
                                            <p:txEl>
                                              <p:pRg st="0" end="0"/>
                                            </p:txEl>
                                          </p:spTgt>
                                        </p:tgtEl>
                                        <p:attrNameLst>
                                          <p:attrName>style.visibility</p:attrName>
                                        </p:attrNameLst>
                                      </p:cBhvr>
                                      <p:to>
                                        <p:strVal val="visible"/>
                                      </p:to>
                                    </p:set>
                                    <p:animEffect transition="in" filter="checkerboard(across)">
                                      <p:cBhvr>
                                        <p:cTn id="15" dur="500"/>
                                        <p:tgtEl>
                                          <p:spTgt spid="22531">
                                            <p:txEl>
                                              <p:pRg st="0" end="0"/>
                                            </p:txEl>
                                          </p:spTgt>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22531">
                                            <p:txEl>
                                              <p:pRg st="1" end="1"/>
                                            </p:txEl>
                                          </p:spTgt>
                                        </p:tgtEl>
                                        <p:attrNameLst>
                                          <p:attrName>style.visibility</p:attrName>
                                        </p:attrNameLst>
                                      </p:cBhvr>
                                      <p:to>
                                        <p:strVal val="visible"/>
                                      </p:to>
                                    </p:set>
                                    <p:animEffect transition="in" filter="checkerboard(across)">
                                      <p:cBhvr>
                                        <p:cTn id="18" dur="500"/>
                                        <p:tgtEl>
                                          <p:spTgt spid="22531">
                                            <p:txEl>
                                              <p:pRg st="1" end="1"/>
                                            </p:txEl>
                                          </p:spTgt>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22531">
                                            <p:txEl>
                                              <p:pRg st="2" end="2"/>
                                            </p:txEl>
                                          </p:spTgt>
                                        </p:tgtEl>
                                        <p:attrNameLst>
                                          <p:attrName>style.visibility</p:attrName>
                                        </p:attrNameLst>
                                      </p:cBhvr>
                                      <p:to>
                                        <p:strVal val="visible"/>
                                      </p:to>
                                    </p:set>
                                    <p:animEffect transition="in" filter="checkerboard(across)">
                                      <p:cBhvr>
                                        <p:cTn id="21" dur="500"/>
                                        <p:tgtEl>
                                          <p:spTgt spid="22531">
                                            <p:txEl>
                                              <p:pRg st="2" end="2"/>
                                            </p:txEl>
                                          </p:spTgt>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22531">
                                            <p:txEl>
                                              <p:pRg st="3" end="3"/>
                                            </p:txEl>
                                          </p:spTgt>
                                        </p:tgtEl>
                                        <p:attrNameLst>
                                          <p:attrName>style.visibility</p:attrName>
                                        </p:attrNameLst>
                                      </p:cBhvr>
                                      <p:to>
                                        <p:strVal val="visible"/>
                                      </p:to>
                                    </p:set>
                                    <p:animEffect transition="in" filter="checkerboard(across)">
                                      <p:cBhvr>
                                        <p:cTn id="24" dur="500"/>
                                        <p:tgtEl>
                                          <p:spTgt spid="22531">
                                            <p:txEl>
                                              <p:pRg st="3" end="3"/>
                                            </p:txEl>
                                          </p:spTgt>
                                        </p:tgtEl>
                                      </p:cBhvr>
                                    </p:animEffect>
                                  </p:childTnLst>
                                </p:cTn>
                              </p:par>
                            </p:childTnLst>
                          </p:cTn>
                        </p:par>
                        <p:par>
                          <p:cTn id="25" fill="hold">
                            <p:stCondLst>
                              <p:cond delay="12500"/>
                            </p:stCondLst>
                            <p:childTnLst>
                              <p:par>
                                <p:cTn id="26" presetID="1" presetClass="entr" presetSubtype="0" fill="hold" nodeType="afterEffect">
                                  <p:stCondLst>
                                    <p:cond delay="9000"/>
                                  </p:stCondLst>
                                  <p:childTnLst>
                                    <p:set>
                                      <p:cBhvr>
                                        <p:cTn id="27" dur="1" fill="hold">
                                          <p:stCondLst>
                                            <p:cond delay="0"/>
                                          </p:stCondLst>
                                        </p:cTn>
                                        <p:tgtEl>
                                          <p:spTgt spid="22531">
                                            <p:txEl>
                                              <p:pRg st="0" end="0"/>
                                            </p:txEl>
                                          </p:spTgt>
                                        </p:tgtEl>
                                        <p:attrNameLst>
                                          <p:attrName>style.visibility</p:attrName>
                                        </p:attrNameLst>
                                      </p:cBhvr>
                                      <p:to>
                                        <p:strVal val="visible"/>
                                      </p:to>
                                    </p:set>
                                  </p:childTnLst>
                                </p:cTn>
                              </p:par>
                            </p:childTnLst>
                          </p:cTn>
                        </p:par>
                        <p:par>
                          <p:cTn id="28" fill="hold">
                            <p:stCondLst>
                              <p:cond delay="21500"/>
                            </p:stCondLst>
                            <p:childTnLst>
                              <p:par>
                                <p:cTn id="29" presetID="1" presetClass="entr" presetSubtype="0" fill="hold" nodeType="afterEffect">
                                  <p:stCondLst>
                                    <p:cond delay="9000"/>
                                  </p:stCondLst>
                                  <p:childTnLst>
                                    <p:set>
                                      <p:cBhvr>
                                        <p:cTn id="3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allAtOnce" autoUpdateAnimBg="0"/>
      <p:bldP spid="22532"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10 kilometers (10^^4 m)"/>
          <p:cNvPicPr>
            <a:picLocks noChangeAspect="1" noChangeArrowheads="1"/>
          </p:cNvPicPr>
          <p:nvPr/>
        </p:nvPicPr>
        <p:blipFill>
          <a:blip r:embed="rId2"/>
          <a:srcRect/>
          <a:stretch>
            <a:fillRect/>
          </a:stretch>
        </p:blipFill>
        <p:spPr bwMode="auto">
          <a:xfrm>
            <a:off x="2354263" y="0"/>
            <a:ext cx="6789737" cy="6858000"/>
          </a:xfrm>
          <a:prstGeom prst="rect">
            <a:avLst/>
          </a:prstGeom>
          <a:noFill/>
        </p:spPr>
      </p:pic>
      <p:sp>
        <p:nvSpPr>
          <p:cNvPr id="21507" name="Text Box 3"/>
          <p:cNvSpPr txBox="1">
            <a:spLocks noChangeArrowheads="1"/>
          </p:cNvSpPr>
          <p:nvPr/>
        </p:nvSpPr>
        <p:spPr bwMode="auto">
          <a:xfrm>
            <a:off x="0" y="2205038"/>
            <a:ext cx="2438400" cy="2862322"/>
          </a:xfrm>
          <a:prstGeom prst="rect">
            <a:avLst/>
          </a:prstGeom>
          <a:noFill/>
          <a:ln w="9525">
            <a:noFill/>
            <a:miter lim="800000"/>
            <a:headEnd/>
            <a:tailEnd/>
          </a:ln>
          <a:effectLst/>
        </p:spPr>
        <p:txBody>
          <a:bodyPr>
            <a:spAutoFit/>
          </a:bodyPr>
          <a:lstStyle/>
          <a:p>
            <a:pPr>
              <a:spcBef>
                <a:spcPct val="50000"/>
              </a:spcBef>
            </a:pPr>
            <a:r>
              <a:rPr lang="pt-BR" b="1" dirty="0" smtClean="0">
                <a:solidFill>
                  <a:schemeClr val="bg1"/>
                </a:solidFill>
              </a:rPr>
              <a:t>Makita na ang porma sa city... Apan dili na clear ang mga balay ug mga tawo..</a:t>
            </a:r>
          </a:p>
          <a:p>
            <a:pPr>
              <a:spcBef>
                <a:spcPct val="50000"/>
              </a:spcBef>
            </a:pPr>
            <a:r>
              <a:rPr lang="pt-BR" b="1" dirty="0" smtClean="0">
                <a:solidFill>
                  <a:schemeClr val="bg1"/>
                </a:solidFill>
              </a:rPr>
              <a:t>1 </a:t>
            </a:r>
            <a:r>
              <a:rPr lang="pt-BR" b="1" dirty="0">
                <a:solidFill>
                  <a:schemeClr val="bg1"/>
                </a:solidFill>
              </a:rPr>
              <a:t>mile = 1.609344 kilometer</a:t>
            </a:r>
          </a:p>
          <a:p>
            <a:pPr>
              <a:spcBef>
                <a:spcPct val="50000"/>
              </a:spcBef>
            </a:pPr>
            <a:r>
              <a:rPr lang="pt-BR" b="1" dirty="0">
                <a:solidFill>
                  <a:schemeClr val="bg1"/>
                </a:solidFill>
              </a:rPr>
              <a:t>10 kilometer = 6.2 miles</a:t>
            </a:r>
          </a:p>
        </p:txBody>
      </p:sp>
      <p:sp>
        <p:nvSpPr>
          <p:cNvPr id="21508" name="Text Box 4"/>
          <p:cNvSpPr txBox="1">
            <a:spLocks noChangeArrowheads="1"/>
          </p:cNvSpPr>
          <p:nvPr/>
        </p:nvSpPr>
        <p:spPr bwMode="auto">
          <a:xfrm>
            <a:off x="242888" y="98425"/>
            <a:ext cx="1846262" cy="2103438"/>
          </a:xfrm>
          <a:prstGeom prst="rect">
            <a:avLst/>
          </a:prstGeom>
          <a:noFill/>
          <a:ln w="9525">
            <a:noFill/>
            <a:miter lim="800000"/>
            <a:headEnd/>
            <a:tailEnd/>
          </a:ln>
          <a:effectLst/>
        </p:spPr>
        <p:txBody>
          <a:bodyPr wrap="none">
            <a:spAutoFit/>
          </a:bodyPr>
          <a:lstStyle/>
          <a:p>
            <a:pPr algn="ctr"/>
            <a:r>
              <a:rPr lang="pt-BR" sz="8800" b="1">
                <a:solidFill>
                  <a:srgbClr val="FF3300"/>
                </a:solidFill>
              </a:rPr>
              <a:t>10</a:t>
            </a:r>
            <a:r>
              <a:rPr lang="pt-BR" sz="8800" b="1" baseline="30000">
                <a:solidFill>
                  <a:srgbClr val="FF3300"/>
                </a:solidFill>
              </a:rPr>
              <a:t>4</a:t>
            </a:r>
            <a:endParaRPr lang="pt-BR" sz="8800" b="1">
              <a:solidFill>
                <a:srgbClr val="FF3300"/>
              </a:solidFill>
            </a:endParaRPr>
          </a:p>
          <a:p>
            <a:pPr algn="ctr"/>
            <a:r>
              <a:rPr lang="pt-BR" sz="4400" b="1">
                <a:solidFill>
                  <a:srgbClr val="FF3300"/>
                </a:solidFill>
              </a:rPr>
              <a:t>10 km</a:t>
            </a:r>
          </a:p>
        </p:txBody>
      </p:sp>
    </p:spTree>
  </p:cSld>
  <p:clrMapOvr>
    <a:masterClrMapping/>
  </p:clrMapOvr>
  <p:transition spd="med" advTm="10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9000"/>
                                  </p:stCondLst>
                                  <p:childTnLst>
                                    <p:set>
                                      <p:cBhvr>
                                        <p:cTn id="6" dur="1" fill="hold">
                                          <p:stCondLst>
                                            <p:cond delay="0"/>
                                          </p:stCondLst>
                                        </p:cTn>
                                        <p:tgtEl>
                                          <p:spTgt spid="21508"/>
                                        </p:tgtEl>
                                        <p:attrNameLst>
                                          <p:attrName>style.visibility</p:attrName>
                                        </p:attrNameLst>
                                      </p:cBhvr>
                                      <p:to>
                                        <p:strVal val="visible"/>
                                      </p:to>
                                    </p:set>
                                    <p:anim calcmode="lin" valueType="num">
                                      <p:cBhvr>
                                        <p:cTn id="7" dur="3000" fill="hold"/>
                                        <p:tgtEl>
                                          <p:spTgt spid="21508"/>
                                        </p:tgtEl>
                                        <p:attrNameLst>
                                          <p:attrName>ppt_w</p:attrName>
                                        </p:attrNameLst>
                                      </p:cBhvr>
                                      <p:tavLst>
                                        <p:tav tm="0">
                                          <p:val>
                                            <p:fltVal val="0"/>
                                          </p:val>
                                        </p:tav>
                                        <p:tav tm="100000">
                                          <p:val>
                                            <p:strVal val="#ppt_w"/>
                                          </p:val>
                                        </p:tav>
                                      </p:tavLst>
                                    </p:anim>
                                    <p:anim calcmode="lin" valueType="num">
                                      <p:cBhvr>
                                        <p:cTn id="8" dur="3000" fill="hold"/>
                                        <p:tgtEl>
                                          <p:spTgt spid="21508"/>
                                        </p:tgtEl>
                                        <p:attrNameLst>
                                          <p:attrName>ppt_h</p:attrName>
                                        </p:attrNameLst>
                                      </p:cBhvr>
                                      <p:tavLst>
                                        <p:tav tm="0">
                                          <p:val>
                                            <p:fltVal val="0"/>
                                          </p:val>
                                        </p:tav>
                                        <p:tav tm="100000">
                                          <p:val>
                                            <p:strVal val="#ppt_h"/>
                                          </p:val>
                                        </p:tav>
                                      </p:tavLst>
                                    </p:anim>
                                    <p:anim calcmode="lin" valueType="num">
                                      <p:cBhvr>
                                        <p:cTn id="9" dur="3000" fill="hold"/>
                                        <p:tgtEl>
                                          <p:spTgt spid="21508"/>
                                        </p:tgtEl>
                                        <p:attrNameLst>
                                          <p:attrName>ppt_x</p:attrName>
                                        </p:attrNameLst>
                                      </p:cBhvr>
                                      <p:tavLst>
                                        <p:tav tm="0" fmla="#ppt_x+(cos(-2*pi*(1-$))*-#ppt_x-sin(-2*pi*(1-$))*(1-#ppt_y))*(1-$)">
                                          <p:val>
                                            <p:fltVal val="0"/>
                                          </p:val>
                                        </p:tav>
                                        <p:tav tm="100000">
                                          <p:val>
                                            <p:fltVal val="1"/>
                                          </p:val>
                                        </p:tav>
                                      </p:tavLst>
                                    </p:anim>
                                    <p:anim calcmode="lin" valueType="num">
                                      <p:cBhvr>
                                        <p:cTn id="10" dur="3000" fill="hold"/>
                                        <p:tgtEl>
                                          <p:spTgt spid="2150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2000"/>
                            </p:stCondLst>
                            <p:childTnLst>
                              <p:par>
                                <p:cTn id="12" presetID="5" presetClass="entr" presetSubtype="10" fill="hold" grpId="0" nodeType="afterEffect">
                                  <p:stCondLst>
                                    <p:cond delay="0"/>
                                  </p:stCondLst>
                                  <p:childTnLst>
                                    <p:set>
                                      <p:cBhvr>
                                        <p:cTn id="13" dur="1" fill="hold">
                                          <p:stCondLst>
                                            <p:cond delay="0"/>
                                          </p:stCondLst>
                                        </p:cTn>
                                        <p:tgtEl>
                                          <p:spTgt spid="21507"/>
                                        </p:tgtEl>
                                        <p:attrNameLst>
                                          <p:attrName>style.visibility</p:attrName>
                                        </p:attrNameLst>
                                      </p:cBhvr>
                                      <p:to>
                                        <p:strVal val="visible"/>
                                      </p:to>
                                    </p:set>
                                    <p:animEffect transition="in" filter="checkerboard(across)">
                                      <p:cBhvr>
                                        <p:cTn id="14" dur="3000"/>
                                        <p:tgtEl>
                                          <p:spTgt spid="21507"/>
                                        </p:tgtEl>
                                      </p:cBhvr>
                                    </p:animEffect>
                                  </p:childTnLst>
                                </p:cTn>
                              </p:par>
                            </p:childTnLst>
                          </p:cTn>
                        </p:par>
                        <p:par>
                          <p:cTn id="15" fill="hold">
                            <p:stCondLst>
                              <p:cond delay="15000"/>
                            </p:stCondLst>
                            <p:childTnLst>
                              <p:par>
                                <p:cTn id="16" presetID="53" presetClass="entr" presetSubtype="0" fill="hold" grpId="1" nodeType="afterEffect">
                                  <p:stCondLst>
                                    <p:cond delay="9500"/>
                                  </p:stCondLst>
                                  <p:childTnLst>
                                    <p:set>
                                      <p:cBhvr>
                                        <p:cTn id="17" dur="1" fill="hold">
                                          <p:stCondLst>
                                            <p:cond delay="0"/>
                                          </p:stCondLst>
                                        </p:cTn>
                                        <p:tgtEl>
                                          <p:spTgt spid="21507"/>
                                        </p:tgtEl>
                                        <p:attrNameLst>
                                          <p:attrName>style.visibility</p:attrName>
                                        </p:attrNameLst>
                                      </p:cBhvr>
                                      <p:to>
                                        <p:strVal val="visible"/>
                                      </p:to>
                                    </p:set>
                                    <p:anim calcmode="lin" valueType="num">
                                      <p:cBhvr>
                                        <p:cTn id="18" dur="1000" fill="hold"/>
                                        <p:tgtEl>
                                          <p:spTgt spid="21507"/>
                                        </p:tgtEl>
                                        <p:attrNameLst>
                                          <p:attrName>ppt_w</p:attrName>
                                        </p:attrNameLst>
                                      </p:cBhvr>
                                      <p:tavLst>
                                        <p:tav tm="0">
                                          <p:val>
                                            <p:fltVal val="0"/>
                                          </p:val>
                                        </p:tav>
                                        <p:tav tm="100000">
                                          <p:val>
                                            <p:strVal val="#ppt_w"/>
                                          </p:val>
                                        </p:tav>
                                      </p:tavLst>
                                    </p:anim>
                                    <p:anim calcmode="lin" valueType="num">
                                      <p:cBhvr>
                                        <p:cTn id="19" dur="1000" fill="hold"/>
                                        <p:tgtEl>
                                          <p:spTgt spid="21507"/>
                                        </p:tgtEl>
                                        <p:attrNameLst>
                                          <p:attrName>ppt_h</p:attrName>
                                        </p:attrNameLst>
                                      </p:cBhvr>
                                      <p:tavLst>
                                        <p:tav tm="0">
                                          <p:val>
                                            <p:fltVal val="0"/>
                                          </p:val>
                                        </p:tav>
                                        <p:tav tm="100000">
                                          <p:val>
                                            <p:strVal val="#ppt_h"/>
                                          </p:val>
                                        </p:tav>
                                      </p:tavLst>
                                    </p:anim>
                                    <p:animEffect transition="in" filter="fade">
                                      <p:cBhvr>
                                        <p:cTn id="20" dur="10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utoUpdateAnimBg="0"/>
      <p:bldP spid="21507" grpId="1"/>
      <p:bldP spid="21508" grpId="0" autoUpdateAnimBg="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TotalTime>
  <Words>1637</Words>
  <Application>Microsoft Office PowerPoint</Application>
  <PresentationFormat>On-screen Show (4:3)</PresentationFormat>
  <Paragraphs>210</Paragraphs>
  <Slides>69</Slides>
  <Notes>2</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vector>
  </TitlesOfParts>
  <Company>HHSC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HHSC</dc:creator>
  <cp:lastModifiedBy>bjbactung</cp:lastModifiedBy>
  <cp:revision>20</cp:revision>
  <dcterms:created xsi:type="dcterms:W3CDTF">2008-12-22T13:42:58Z</dcterms:created>
  <dcterms:modified xsi:type="dcterms:W3CDTF">2013-01-06T14:58:08Z</dcterms:modified>
</cp:coreProperties>
</file>