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56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482E-1C7C-432D-986B-CD475AEAF24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D9BE-B3DA-4F84-A4D6-D3882A4A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2775" y="26988"/>
            <a:ext cx="9593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676400" y="1447800"/>
            <a:ext cx="584711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b="1" dirty="0" smtClean="0"/>
              <a:t>Reasons to be thankful..</a:t>
            </a:r>
          </a:p>
          <a:p>
            <a:r>
              <a:rPr lang="en-GB" sz="4400" b="1" dirty="0" smtClean="0"/>
              <a:t>1.</a:t>
            </a:r>
          </a:p>
          <a:p>
            <a:r>
              <a:rPr lang="en-GB" sz="4400" b="1" dirty="0" smtClean="0"/>
              <a:t>2.</a:t>
            </a:r>
          </a:p>
          <a:p>
            <a:r>
              <a:rPr lang="en-GB" sz="4400" b="1" dirty="0" smtClean="0"/>
              <a:t>3.</a:t>
            </a:r>
          </a:p>
          <a:p>
            <a:r>
              <a:rPr lang="en-GB" sz="4400" b="1" dirty="0" smtClean="0"/>
              <a:t>4.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There is a possibility that those who were heavily stricken by the calamity didn’t have personal relationship with God.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ungodly acts of some, took the lives of many</a:t>
            </a:r>
          </a:p>
          <a:p>
            <a:pPr marL="514350" indent="-514350">
              <a:buNone/>
            </a:pPr>
            <a:r>
              <a:rPr lang="en-US" dirty="0" smtClean="0"/>
              <a:t>-illegal mining, illegal logging, and other unknown illegal activities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make God our Safe Place..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abide in his rules.. (house rules)</a:t>
            </a:r>
          </a:p>
          <a:p>
            <a:r>
              <a:rPr lang="en-US" dirty="0" smtClean="0"/>
              <a:t>“Feel at home”.. (not feeling </a:t>
            </a:r>
            <a:r>
              <a:rPr lang="en-US" dirty="0" err="1" smtClean="0"/>
              <a:t>bisita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 useful.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“Being part of the solution, not of the problem.”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Video Clip Illustration: (opportunity)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9263" y="0"/>
            <a:ext cx="9593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438400" y="2514600"/>
            <a:ext cx="455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 b="1" dirty="0" smtClean="0"/>
              <a:t>He </a:t>
            </a:r>
            <a:r>
              <a:rPr lang="en-GB" sz="4800" b="1" dirty="0" err="1" smtClean="0"/>
              <a:t>giveth</a:t>
            </a:r>
            <a:r>
              <a:rPr lang="en-GB" sz="4800" b="1" dirty="0" smtClean="0"/>
              <a:t> sleep. .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Ps. 91:2</a:t>
            </a:r>
          </a:p>
          <a:p>
            <a:pPr algn="ctr">
              <a:buNone/>
            </a:pPr>
            <a:r>
              <a:rPr lang="en-US" dirty="0" smtClean="0"/>
              <a:t>It </a:t>
            </a:r>
            <a:r>
              <a:rPr lang="en-US" dirty="0"/>
              <a:t>is vain for you to rise up early, to sit up late, to eat the </a:t>
            </a:r>
            <a:r>
              <a:rPr lang="en-US" u="sng" dirty="0"/>
              <a:t>bread of sorrows</a:t>
            </a:r>
            <a:r>
              <a:rPr lang="en-US" dirty="0"/>
              <a:t>: for so he </a:t>
            </a:r>
            <a:r>
              <a:rPr lang="en-US" dirty="0" err="1"/>
              <a:t>giveth</a:t>
            </a:r>
            <a:r>
              <a:rPr lang="en-US" dirty="0"/>
              <a:t> his beloved </a:t>
            </a:r>
            <a:r>
              <a:rPr lang="en-US" dirty="0" smtClean="0"/>
              <a:t>sleep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bangon</a:t>
            </a:r>
            <a:r>
              <a:rPr lang="en-US" dirty="0" smtClean="0"/>
              <a:t> </a:t>
            </a:r>
            <a:r>
              <a:rPr lang="en-US" dirty="0" err="1" smtClean="0"/>
              <a:t>sayo</a:t>
            </a:r>
            <a:r>
              <a:rPr lang="en-US" dirty="0" smtClean="0"/>
              <a:t> </a:t>
            </a:r>
            <a:r>
              <a:rPr lang="en-US" dirty="0" err="1" smtClean="0"/>
              <a:t>ug</a:t>
            </a:r>
            <a:r>
              <a:rPr lang="en-US" dirty="0" smtClean="0"/>
              <a:t> </a:t>
            </a:r>
            <a:r>
              <a:rPr lang="en-US" dirty="0" err="1" smtClean="0"/>
              <a:t>magtulog</a:t>
            </a:r>
            <a:r>
              <a:rPr lang="en-US" dirty="0" smtClean="0"/>
              <a:t> late </a:t>
            </a:r>
            <a:r>
              <a:rPr lang="en-US" dirty="0" err="1" smtClean="0"/>
              <a:t>kaayo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pagpalibog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As long as our God sits on his throne, we will be protected and provided..Amen.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593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95600" y="2514600"/>
            <a:ext cx="35897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b="1" dirty="0" smtClean="0"/>
              <a:t>Psalm 91: 9-10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57200" y="1066800"/>
            <a:ext cx="826989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Because thou hast made the LORD</a:t>
            </a:r>
            <a:r>
              <a:rPr lang="en-US" sz="4400" dirty="0" smtClean="0"/>
              <a:t>,</a:t>
            </a:r>
          </a:p>
          <a:p>
            <a:pPr algn="ctr"/>
            <a:r>
              <a:rPr lang="en-US" sz="4400" dirty="0" smtClean="0"/>
              <a:t> </a:t>
            </a:r>
            <a:r>
              <a:rPr lang="en-US" sz="4400" dirty="0"/>
              <a:t>which is my refuge, </a:t>
            </a:r>
            <a:endParaRPr lang="en-US" sz="4400" dirty="0" smtClean="0"/>
          </a:p>
          <a:p>
            <a:pPr algn="ctr"/>
            <a:r>
              <a:rPr lang="en-US" sz="4400" dirty="0" smtClean="0"/>
              <a:t>even </a:t>
            </a:r>
            <a:r>
              <a:rPr lang="en-US" sz="4400" dirty="0"/>
              <a:t>the most High, thy habitation</a:t>
            </a:r>
            <a:r>
              <a:rPr lang="en-US" sz="4400" dirty="0" smtClean="0"/>
              <a:t>;</a:t>
            </a:r>
          </a:p>
          <a:p>
            <a:pPr algn="ctr"/>
            <a:r>
              <a:rPr lang="en-US" sz="4400" dirty="0" smtClean="0"/>
              <a:t>There </a:t>
            </a:r>
            <a:r>
              <a:rPr lang="en-US" sz="4400" dirty="0"/>
              <a:t>shall no evil befall thee, </a:t>
            </a:r>
            <a:endParaRPr lang="en-US" sz="4400" dirty="0" smtClean="0"/>
          </a:p>
          <a:p>
            <a:pPr algn="ctr"/>
            <a:r>
              <a:rPr lang="en-US" sz="4400" dirty="0" smtClean="0"/>
              <a:t>neither </a:t>
            </a:r>
            <a:r>
              <a:rPr lang="en-US" sz="4400" dirty="0"/>
              <a:t>shall any plague come </a:t>
            </a:r>
            <a:endParaRPr lang="en-US" sz="4400" dirty="0" smtClean="0"/>
          </a:p>
          <a:p>
            <a:pPr algn="ctr"/>
            <a:r>
              <a:rPr lang="en-US" sz="4400" dirty="0" smtClean="0"/>
              <a:t>nigh </a:t>
            </a:r>
            <a:r>
              <a:rPr lang="en-US" sz="4400" dirty="0"/>
              <a:t>thy dwelling.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9263" y="0"/>
            <a:ext cx="9593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981200" y="2514600"/>
            <a:ext cx="5508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 b="1" dirty="0" smtClean="0"/>
              <a:t>God is our Safe Place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seems to be a lot of things to worry about than things to be thankful for.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43200"/>
            <a:ext cx="74676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bonus &lt;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gastos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Received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particular blessing</a:t>
            </a:r>
            <a:r>
              <a:rPr lang="en-US" sz="4400" baseline="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Death of a love one=??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3. Crimes/criminal every where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4. Big and small problems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 is a killer, a thief, and a liar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“Killer” in a sense that It affects your health</a:t>
            </a:r>
          </a:p>
          <a:p>
            <a:r>
              <a:rPr lang="en-US" dirty="0" smtClean="0"/>
              <a:t>“Thief” –robs your happiness</a:t>
            </a:r>
          </a:p>
          <a:p>
            <a:r>
              <a:rPr lang="en-US" dirty="0" smtClean="0"/>
              <a:t>“liar” tells you that you’ve got a big problem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should remember that: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/>
              <a:t>“Even if other fails, God wont.”</a:t>
            </a:r>
          </a:p>
          <a:p>
            <a:pPr algn="ctr"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dirty="0" smtClean="0"/>
              <a:t>Ps 91:7</a:t>
            </a:r>
            <a:br>
              <a:rPr lang="en-US" dirty="0" smtClean="0"/>
            </a:br>
            <a:r>
              <a:rPr lang="en-US" sz="4000" dirty="0" smtClean="0"/>
              <a:t>“A thousand shall fall at thy side, and ten thousand at thy right hand; but it shall not come nigh thee.”</a:t>
            </a:r>
            <a:br>
              <a:rPr lang="en-US" sz="40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our Safe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is a very significant promise especially in our present situation.</a:t>
            </a:r>
          </a:p>
          <a:p>
            <a:pPr>
              <a:buNone/>
            </a:pPr>
            <a:r>
              <a:rPr lang="en-US" dirty="0" smtClean="0"/>
              <a:t>(we see innocents getting killed, many died during calamities, etc.)</a:t>
            </a:r>
          </a:p>
          <a:p>
            <a:pPr>
              <a:buNone/>
            </a:pPr>
            <a:r>
              <a:rPr lang="en-US" b="1" dirty="0" smtClean="0"/>
              <a:t>What does it say? (Ps. 91: 9-10)</a:t>
            </a:r>
          </a:p>
          <a:p>
            <a:pPr>
              <a:buNone/>
            </a:pPr>
            <a:r>
              <a:rPr lang="en-US" dirty="0" smtClean="0"/>
              <a:t>Ans.: if you make God your “habitation” (dwelling), </a:t>
            </a:r>
            <a:r>
              <a:rPr lang="en-US" dirty="0"/>
              <a:t>There shall no evil befall thee, neither shall any plague come nigh thy </a:t>
            </a:r>
            <a:r>
              <a:rPr lang="en-US" dirty="0" smtClean="0"/>
              <a:t>dwelling.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9263" y="0"/>
            <a:ext cx="9593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981200" y="2514600"/>
            <a:ext cx="5567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 b="1" dirty="0" smtClean="0"/>
              <a:t>If we dwell in God. . .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403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There seems to be a lot of things to worry about than things to be thankful for.</vt:lpstr>
      <vt:lpstr>worry is a killer, a thief, and a liar</vt:lpstr>
      <vt:lpstr>We should remember that:</vt:lpstr>
      <vt:lpstr>God is our Safe Place</vt:lpstr>
      <vt:lpstr>Slide 9</vt:lpstr>
      <vt:lpstr>Slide 10</vt:lpstr>
      <vt:lpstr>To make God our Safe Place..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22</cp:revision>
  <dcterms:created xsi:type="dcterms:W3CDTF">2012-12-16T10:55:57Z</dcterms:created>
  <dcterms:modified xsi:type="dcterms:W3CDTF">2012-12-16T18:27:47Z</dcterms:modified>
</cp:coreProperties>
</file>