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CBF1-EEF8-49DC-B9F4-309658BBE3DC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FBCB-B3F5-4C07-A1C5-DC91D0E9C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CBF1-EEF8-49DC-B9F4-309658BBE3DC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FBCB-B3F5-4C07-A1C5-DC91D0E9C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CBF1-EEF8-49DC-B9F4-309658BBE3DC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FBCB-B3F5-4C07-A1C5-DC91D0E9C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CBF1-EEF8-49DC-B9F4-309658BBE3DC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FBCB-B3F5-4C07-A1C5-DC91D0E9C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CBF1-EEF8-49DC-B9F4-309658BBE3DC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FBCB-B3F5-4C07-A1C5-DC91D0E9C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CBF1-EEF8-49DC-B9F4-309658BBE3DC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FBCB-B3F5-4C07-A1C5-DC91D0E9C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CBF1-EEF8-49DC-B9F4-309658BBE3DC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FBCB-B3F5-4C07-A1C5-DC91D0E9C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CBF1-EEF8-49DC-B9F4-309658BBE3DC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FBCB-B3F5-4C07-A1C5-DC91D0E9C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CBF1-EEF8-49DC-B9F4-309658BBE3DC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FBCB-B3F5-4C07-A1C5-DC91D0E9C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CBF1-EEF8-49DC-B9F4-309658BBE3DC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FBCB-B3F5-4C07-A1C5-DC91D0E9C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CBF1-EEF8-49DC-B9F4-309658BBE3DC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FBCB-B3F5-4C07-A1C5-DC91D0E9C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FCBF1-EEF8-49DC-B9F4-309658BBE3DC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DFBCB-B3F5-4C07-A1C5-DC91D0E9C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5638801"/>
          </a:xfrm>
        </p:spPr>
        <p:txBody>
          <a:bodyPr>
            <a:normAutofit/>
          </a:bodyPr>
          <a:lstStyle/>
          <a:p>
            <a:r>
              <a:rPr lang="en-US" dirty="0" smtClean="0"/>
              <a:t>Matthew 28: 5-6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angel said to the women, “Do not be afraid, for I know that you are looking for Jesus, who was crucified. He is not here; he has risen, just as he said. Come and see the place where he lay.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happily-ever-after-log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228600"/>
            <a:ext cx="8763000" cy="6477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5943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Usually found in </a:t>
            </a:r>
            <a:r>
              <a:rPr lang="en-US" dirty="0" smtClean="0"/>
              <a:t>Fairy </a:t>
            </a:r>
            <a:r>
              <a:rPr lang="en-US" dirty="0" smtClean="0"/>
              <a:t>Tales.. It’s a stock phrase signifying a Happy Ending..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“Happy Ending”</a:t>
            </a:r>
          </a:p>
          <a:p>
            <a:r>
              <a:rPr lang="en-US" dirty="0" smtClean="0"/>
              <a:t>When the main characters win</a:t>
            </a:r>
          </a:p>
          <a:p>
            <a:r>
              <a:rPr lang="en-US" dirty="0" smtClean="0"/>
              <a:t>When the goals of the main characters are met</a:t>
            </a:r>
          </a:p>
          <a:p>
            <a:r>
              <a:rPr lang="en-US" dirty="0" smtClean="0"/>
              <a:t>When the storyline goes according to what we expected it to (“positively”) end</a:t>
            </a:r>
          </a:p>
          <a:p>
            <a:endParaRPr lang="en-US" dirty="0"/>
          </a:p>
          <a:p>
            <a:r>
              <a:rPr lang="en-US" dirty="0" smtClean="0"/>
              <a:t>Fairy tales teach us important lessons.. To dream, to endure trials, and to be victorious..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However, in reality.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Dreams seems impossible to achieve</a:t>
            </a:r>
          </a:p>
          <a:p>
            <a:endParaRPr lang="en-US" sz="4000" dirty="0"/>
          </a:p>
          <a:p>
            <a:r>
              <a:rPr lang="en-US" sz="4000" dirty="0" smtClean="0"/>
              <a:t>Trials seems impossible to withstand</a:t>
            </a:r>
          </a:p>
          <a:p>
            <a:endParaRPr lang="en-US" sz="4000" dirty="0"/>
          </a:p>
          <a:p>
            <a:r>
              <a:rPr lang="en-US" sz="4000" dirty="0" smtClean="0"/>
              <a:t>And failure/defeat/loss is part of life..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avid-vs-goliat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143000"/>
            <a:ext cx="8077200" cy="5486400"/>
          </a:xfrm>
        </p:spPr>
      </p:pic>
      <p:sp>
        <p:nvSpPr>
          <p:cNvPr id="5" name="TextBox 4"/>
          <p:cNvSpPr txBox="1"/>
          <p:nvPr/>
        </p:nvSpPr>
        <p:spPr>
          <a:xfrm>
            <a:off x="762000" y="3048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How Do We Deal With The Impossible?</a:t>
            </a:r>
            <a:endParaRPr lang="en-US" sz="3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By Faith..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Mark 11:23</a:t>
            </a:r>
            <a:endParaRPr lang="en-US" b="1" dirty="0" smtClean="0"/>
          </a:p>
          <a:p>
            <a:pPr>
              <a:buNone/>
            </a:pPr>
            <a:r>
              <a:rPr lang="en-US" sz="2800" dirty="0" smtClean="0"/>
              <a:t>"</a:t>
            </a:r>
            <a:r>
              <a:rPr lang="en-US" sz="2800" dirty="0" smtClean="0"/>
              <a:t>Truly I tell you, if anyone says to this mountain, 'Go, throw yourself into the sea,' and </a:t>
            </a:r>
            <a:r>
              <a:rPr lang="en-US" sz="2800" b="1" dirty="0" smtClean="0"/>
              <a:t>DOES NOT DOUBT IN THEIR HEART</a:t>
            </a:r>
            <a:r>
              <a:rPr lang="en-US" sz="2800" dirty="0" smtClean="0"/>
              <a:t> </a:t>
            </a:r>
            <a:r>
              <a:rPr lang="en-US" sz="2800" dirty="0" smtClean="0"/>
              <a:t>but believes that what they say will happen, it will be done for them</a:t>
            </a:r>
            <a:r>
              <a:rPr lang="en-US" sz="2800" dirty="0" smtClean="0"/>
              <a:t>.”</a:t>
            </a:r>
            <a:endParaRPr lang="en-US" sz="2800" dirty="0" smtClean="0"/>
          </a:p>
          <a:p>
            <a:pPr>
              <a:buNone/>
            </a:pPr>
            <a:r>
              <a:rPr lang="en-US" b="1" dirty="0" smtClean="0"/>
              <a:t>Filipinos are blessed people…</a:t>
            </a:r>
          </a:p>
          <a:p>
            <a:pPr>
              <a:buNone/>
            </a:pPr>
            <a:r>
              <a:rPr lang="en-US" sz="2800" dirty="0" smtClean="0"/>
              <a:t>-skillful, loving, God-fearing, and very fit for </a:t>
            </a:r>
            <a:r>
              <a:rPr lang="en-US" sz="2800" smtClean="0"/>
              <a:t>survival quests</a:t>
            </a:r>
            <a:endParaRPr lang="en-US" sz="2800" dirty="0" smtClean="0"/>
          </a:p>
          <a:p>
            <a:pPr>
              <a:buNone/>
            </a:pPr>
            <a:r>
              <a:rPr lang="en-US" b="1" dirty="0" smtClean="0"/>
              <a:t>Douglas McArthur </a:t>
            </a:r>
            <a:r>
              <a:rPr lang="en-US" dirty="0" smtClean="0"/>
              <a:t>said,</a:t>
            </a:r>
          </a:p>
          <a:p>
            <a:pPr algn="ctr">
              <a:buNone/>
            </a:pPr>
            <a:r>
              <a:rPr lang="en-US" sz="2800" dirty="0" smtClean="0"/>
              <a:t>“Give me ten thousand Filipino soldiers and I will conquer the world.” </a:t>
            </a:r>
          </a:p>
          <a:p>
            <a:pPr>
              <a:buNone/>
            </a:pPr>
            <a:r>
              <a:rPr lang="en-US" b="1" dirty="0" smtClean="0"/>
              <a:t>Bamboo</a:t>
            </a:r>
          </a:p>
          <a:p>
            <a:pPr>
              <a:buNone/>
            </a:pPr>
            <a:r>
              <a:rPr lang="en-US" dirty="0" smtClean="0"/>
              <a:t>“</a:t>
            </a:r>
            <a:r>
              <a:rPr lang="en-US" dirty="0" err="1" smtClean="0"/>
              <a:t>akala</a:t>
            </a:r>
            <a:r>
              <a:rPr lang="en-US" dirty="0" smtClean="0"/>
              <a:t> </a:t>
            </a:r>
            <a:r>
              <a:rPr lang="en-US" dirty="0" err="1" smtClean="0"/>
              <a:t>nila</a:t>
            </a:r>
            <a:r>
              <a:rPr lang="en-US" dirty="0" smtClean="0"/>
              <a:t> may </a:t>
            </a:r>
            <a:r>
              <a:rPr lang="en-US" dirty="0" err="1" smtClean="0"/>
              <a:t>anting-anting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.. </a:t>
            </a:r>
            <a:r>
              <a:rPr lang="en-US" dirty="0" err="1" smtClean="0"/>
              <a:t>Ngunit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nila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Dios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dahilan</a:t>
            </a:r>
            <a:r>
              <a:rPr lang="en-US" dirty="0" smtClean="0"/>
              <a:t> </a:t>
            </a:r>
            <a:r>
              <a:rPr lang="en-US" dirty="0" err="1" smtClean="0"/>
              <a:t>ko</a:t>
            </a:r>
            <a:r>
              <a:rPr lang="en-US" dirty="0" smtClean="0"/>
              <a:t>..”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Sometimes Our Greatest Enemy is Ourselves…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Negative Thoughts</a:t>
            </a:r>
          </a:p>
          <a:p>
            <a:r>
              <a:rPr lang="en-US" dirty="0" smtClean="0"/>
              <a:t>P</a:t>
            </a:r>
            <a:r>
              <a:rPr lang="en-US" dirty="0" smtClean="0"/>
              <a:t>ride</a:t>
            </a:r>
            <a:endParaRPr lang="en-US" dirty="0" smtClean="0"/>
          </a:p>
          <a:p>
            <a:r>
              <a:rPr lang="en-US" dirty="0" smtClean="0"/>
              <a:t>Inferiority complex</a:t>
            </a:r>
          </a:p>
          <a:p>
            <a:r>
              <a:rPr lang="en-US" dirty="0" smtClean="0"/>
              <a:t>Superiority complex</a:t>
            </a:r>
          </a:p>
          <a:p>
            <a:r>
              <a:rPr lang="en-US" dirty="0" smtClean="0"/>
              <a:t>Ignorance and refusal to learn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We should overcome our weaknesses to unleash our full potentials..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0438"/>
          </a:xfrm>
        </p:spPr>
        <p:txBody>
          <a:bodyPr/>
          <a:lstStyle/>
          <a:p>
            <a:r>
              <a:rPr lang="en-US" dirty="0" smtClean="0"/>
              <a:t>Christ Taught Us…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sz="3800" b="1" dirty="0" smtClean="0"/>
              <a:t>Trust God always and be obedient to Him</a:t>
            </a:r>
          </a:p>
          <a:p>
            <a:pPr marL="514350" indent="-514350">
              <a:buNone/>
            </a:pPr>
            <a:r>
              <a:rPr lang="en-US" b="1" dirty="0" smtClean="0"/>
              <a:t>        (Luke 11:28)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Jesus replied, "But even more blessed are all who hear the word of God and put it into practice." </a:t>
            </a:r>
            <a:endParaRPr lang="en-US" i="1" dirty="0" smtClean="0"/>
          </a:p>
          <a:p>
            <a:pPr marL="514350" indent="-514350">
              <a:buNone/>
            </a:pPr>
            <a:endParaRPr lang="en-US" b="1" dirty="0" smtClean="0"/>
          </a:p>
          <a:p>
            <a:pPr>
              <a:buNone/>
            </a:pPr>
            <a:r>
              <a:rPr lang="en-US" sz="3800" dirty="0" smtClean="0"/>
              <a:t>2. </a:t>
            </a:r>
            <a:r>
              <a:rPr lang="en-US" sz="3800" b="1" dirty="0" smtClean="0"/>
              <a:t>Nothing is Impossible with God</a:t>
            </a:r>
          </a:p>
          <a:p>
            <a:pPr>
              <a:buNone/>
            </a:pPr>
            <a:r>
              <a:rPr lang="en-US" b="1" i="1" dirty="0" smtClean="0"/>
              <a:t>       (</a:t>
            </a:r>
            <a:r>
              <a:rPr lang="en-US" b="1" i="1" dirty="0" smtClean="0"/>
              <a:t>Matthew 19:26</a:t>
            </a:r>
            <a:r>
              <a:rPr lang="en-US" b="1" i="1" dirty="0" smtClean="0"/>
              <a:t>)</a:t>
            </a:r>
          </a:p>
          <a:p>
            <a:pPr>
              <a:buNone/>
            </a:pPr>
            <a:r>
              <a:rPr lang="en-US" i="1" dirty="0" smtClean="0"/>
              <a:t>        “</a:t>
            </a:r>
            <a:r>
              <a:rPr lang="en-US" i="1" dirty="0" smtClean="0"/>
              <a:t>Jesus looked at them and said, ‘With man this is </a:t>
            </a:r>
            <a:r>
              <a:rPr lang="en-US" i="1" dirty="0" smtClean="0"/>
              <a:t>                              </a:t>
            </a:r>
          </a:p>
          <a:p>
            <a:pPr>
              <a:buNone/>
            </a:pPr>
            <a:r>
              <a:rPr lang="en-US" i="1" dirty="0" smtClean="0"/>
              <a:t> </a:t>
            </a:r>
            <a:r>
              <a:rPr lang="en-US" i="1" dirty="0" smtClean="0"/>
              <a:t>         impossible</a:t>
            </a:r>
            <a:r>
              <a:rPr lang="en-US" i="1" dirty="0" smtClean="0"/>
              <a:t>, but with God all things are possible</a:t>
            </a:r>
            <a:r>
              <a:rPr lang="en-US" i="1" dirty="0" smtClean="0"/>
              <a:t>’”</a:t>
            </a:r>
            <a:endParaRPr lang="en-US" b="1" i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3800" dirty="0" smtClean="0"/>
              <a:t>3. </a:t>
            </a:r>
            <a:r>
              <a:rPr lang="en-US" sz="3800" b="1" dirty="0" smtClean="0"/>
              <a:t>Try God’s Faithfulness</a:t>
            </a:r>
          </a:p>
          <a:p>
            <a:pPr>
              <a:buNone/>
            </a:pPr>
            <a:r>
              <a:rPr lang="en-US" dirty="0" smtClean="0"/>
              <a:t>      (</a:t>
            </a:r>
            <a:r>
              <a:rPr lang="en-US" b="1" dirty="0" smtClean="0"/>
              <a:t>Psalm 36:5)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/>
              <a:t>     </a:t>
            </a:r>
            <a:r>
              <a:rPr lang="en-US" dirty="0" smtClean="0"/>
              <a:t>"Your </a:t>
            </a:r>
            <a:r>
              <a:rPr lang="en-US" dirty="0" smtClean="0"/>
              <a:t>unfailing love, O Lord, is as vast as the heavens;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your </a:t>
            </a:r>
            <a:r>
              <a:rPr lang="en-US" dirty="0" smtClean="0"/>
              <a:t>faithfulness reaches beyond the clouds</a:t>
            </a:r>
            <a:r>
              <a:rPr lang="en-US" dirty="0" smtClean="0"/>
              <a:t>."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Reflection: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867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“Happily Ever After” is not only in fairy tales..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God already has prepared the best for us..so that we will all have Happy Ending..</a:t>
            </a:r>
          </a:p>
          <a:p>
            <a:pPr>
              <a:buNone/>
            </a:pPr>
            <a:r>
              <a:rPr lang="en-US" sz="2400" b="1" dirty="0" smtClean="0"/>
              <a:t>Jeremiah 29:11</a:t>
            </a:r>
          </a:p>
          <a:p>
            <a:pPr>
              <a:buNone/>
            </a:pPr>
            <a:r>
              <a:rPr lang="en-US" sz="2400" baseline="30000" dirty="0" smtClean="0"/>
              <a:t> </a:t>
            </a:r>
            <a:r>
              <a:rPr lang="en-US" sz="2400" dirty="0" smtClean="0"/>
              <a:t>For I know the plans I have for you,” declares the </a:t>
            </a:r>
            <a:r>
              <a:rPr lang="en-US" sz="2400" cap="small" dirty="0" smtClean="0"/>
              <a:t>Lord</a:t>
            </a:r>
            <a:r>
              <a:rPr lang="en-US" sz="2400" dirty="0" smtClean="0"/>
              <a:t>, “plans to prosper you and not to harm you, plans to give you hope and a future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dirty="0" smtClean="0"/>
              <a:t>If you are confused or in doubt.. Just look back to the resurrection of Jesus Christ.. Christ defeated the IMPOSSIBLE enemy which is Death..</a:t>
            </a:r>
          </a:p>
          <a:p>
            <a:pPr>
              <a:buNone/>
            </a:pPr>
            <a:r>
              <a:rPr lang="en-US" b="1" dirty="0" smtClean="0"/>
              <a:t>1 Corinthians 15:55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"Where, O death, is your victory? Where, O death, is your sting?"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287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Matthew 28: 5-6  The angel said to the women, “Do not be afraid, for I know that you are looking for Jesus, who was crucified. He is not here; he has risen, just as he said. Come and see the place where he lay.</vt:lpstr>
      <vt:lpstr>Slide 2</vt:lpstr>
      <vt:lpstr>Slide 3</vt:lpstr>
      <vt:lpstr>However, in reality. . .</vt:lpstr>
      <vt:lpstr>Slide 5</vt:lpstr>
      <vt:lpstr>By Faith..</vt:lpstr>
      <vt:lpstr>Sometimes Our Greatest Enemy is Ourselves… </vt:lpstr>
      <vt:lpstr>Christ Taught Us…</vt:lpstr>
      <vt:lpstr>Reflection: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bjbactung</dc:creator>
  <cp:lastModifiedBy>bjbactung</cp:lastModifiedBy>
  <cp:revision>52</cp:revision>
  <dcterms:created xsi:type="dcterms:W3CDTF">2013-03-30T15:49:03Z</dcterms:created>
  <dcterms:modified xsi:type="dcterms:W3CDTF">2013-03-31T05:58:29Z</dcterms:modified>
</cp:coreProperties>
</file>