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70" r:id="rId13"/>
    <p:sldId id="267" r:id="rId14"/>
    <p:sldId id="272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CDEE-9563-4E77-B7E6-581BE6181C2A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FC06-AD6E-4EAC-AAE4-A5BC01EBFA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 fontScale="90000"/>
          </a:bodyPr>
          <a:lstStyle/>
          <a:p>
            <a:r>
              <a:rPr lang="en-US" sz="6700" dirty="0" smtClean="0"/>
              <a:t>Matthew 23:12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/>
              <a:t>For whoever exalts himself will be humbled, and whoever humbles himself will be exalted.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dirty="0" smtClean="0"/>
              <a:t>Just like Christ we should..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400" dirty="0" smtClean="0"/>
              <a:t>love one another..</a:t>
            </a:r>
          </a:p>
          <a:p>
            <a:pPr>
              <a:buNone/>
            </a:pPr>
            <a:r>
              <a:rPr lang="en-US" sz="5400" dirty="0" smtClean="0"/>
              <a:t>be forgiving..</a:t>
            </a:r>
          </a:p>
          <a:p>
            <a:pPr>
              <a:buNone/>
            </a:pPr>
            <a:r>
              <a:rPr lang="en-US" sz="5400" dirty="0" smtClean="0"/>
              <a:t>Selfless..</a:t>
            </a:r>
          </a:p>
          <a:p>
            <a:pPr>
              <a:buNone/>
            </a:pPr>
            <a:r>
              <a:rPr lang="en-US" sz="5400" dirty="0" smtClean="0"/>
              <a:t>Be supportive to one another..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153400" cy="1143000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/>
              <a:t>II. Improving spiritual life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8768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Confession- </a:t>
            </a:r>
            <a:r>
              <a:rPr lang="en-US" sz="3200" i="1" dirty="0" err="1" smtClean="0"/>
              <a:t>dili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plastik</a:t>
            </a:r>
            <a:r>
              <a:rPr lang="en-US" sz="3200" i="1" dirty="0" smtClean="0"/>
              <a:t>.. Humble enough to accept his/her faults and easily </a:t>
            </a:r>
            <a:r>
              <a:rPr lang="en-US" sz="3200" i="1" u="sng" dirty="0" smtClean="0"/>
              <a:t>submits</a:t>
            </a:r>
            <a:r>
              <a:rPr lang="en-US" sz="3200" i="1" dirty="0" smtClean="0"/>
              <a:t> to discipline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295400"/>
            <a:ext cx="68069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James 5: 16</a:t>
            </a:r>
          </a:p>
          <a:p>
            <a:endParaRPr lang="en-US" dirty="0"/>
          </a:p>
          <a:p>
            <a:r>
              <a:rPr lang="en-US" dirty="0" smtClean="0"/>
              <a:t> </a:t>
            </a:r>
            <a:r>
              <a:rPr lang="en-US" sz="2800" dirty="0" smtClean="0"/>
              <a:t>Therefore, confess your sins to one another and pray for one another, that you may be                   </a:t>
            </a:r>
          </a:p>
          <a:p>
            <a:r>
              <a:rPr lang="en-US" sz="2800" dirty="0" smtClean="0"/>
              <a:t>                 . The prayer of a righteous person </a:t>
            </a:r>
          </a:p>
          <a:p>
            <a:r>
              <a:rPr lang="en-US" sz="2800" dirty="0" smtClean="0"/>
              <a:t>has great power as it is working.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895600"/>
            <a:ext cx="1352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HEALED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HEALING or improvement.. How???</a:t>
            </a:r>
            <a:endParaRPr lang="en-US" sz="4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2438400"/>
            <a:ext cx="10668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The opposite of Humility is Pride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867400" y="1143000"/>
            <a:ext cx="3276600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Proverbs 16: 18</a:t>
            </a:r>
          </a:p>
          <a:p>
            <a:pPr algn="ctr">
              <a:buNone/>
            </a:pPr>
            <a:r>
              <a:rPr lang="en-US" sz="2800" i="1" dirty="0" smtClean="0"/>
              <a:t>“Pride</a:t>
            </a:r>
            <a:r>
              <a:rPr lang="en-US" sz="2800" i="1" dirty="0"/>
              <a:t> </a:t>
            </a:r>
            <a:r>
              <a:rPr lang="en-US" sz="2800" i="1" dirty="0" err="1"/>
              <a:t>goeth</a:t>
            </a:r>
            <a:r>
              <a:rPr lang="en-US" sz="2800" i="1" dirty="0"/>
              <a:t> </a:t>
            </a:r>
            <a:r>
              <a:rPr lang="en-US" sz="2800" i="1" dirty="0" smtClean="0"/>
              <a:t>before </a:t>
            </a:r>
            <a:r>
              <a:rPr lang="en-US" sz="2800" i="1" dirty="0"/>
              <a:t>destruction, and an haughty spirit before a fall</a:t>
            </a:r>
            <a:r>
              <a:rPr lang="en-US" sz="2800" i="1" dirty="0" smtClean="0"/>
              <a:t>.”</a:t>
            </a:r>
            <a:endParaRPr lang="en-US" sz="2800" i="1" dirty="0"/>
          </a:p>
        </p:txBody>
      </p:sp>
      <p:pic>
        <p:nvPicPr>
          <p:cNvPr id="5" name="Picture 4" descr="ph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410200" cy="548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0" y="38100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Luke 18:14</a:t>
            </a:r>
          </a:p>
          <a:p>
            <a:r>
              <a:rPr lang="en-US" sz="2800" dirty="0" smtClean="0"/>
              <a:t>"I tell you that this man, rather than the other, went home justified before God.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7772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 smtClean="0"/>
              <a:t>III. Influencing 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990600"/>
            <a:ext cx="393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“Influencing?”</a:t>
            </a:r>
            <a:endParaRPr lang="en-US" sz="3200" dirty="0"/>
          </a:p>
        </p:txBody>
      </p:sp>
      <p:pic>
        <p:nvPicPr>
          <p:cNvPr id="5" name="Picture 4" descr="Social-Influen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95600"/>
            <a:ext cx="39624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control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819400"/>
            <a:ext cx="3962400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57200" y="2209800"/>
            <a:ext cx="3502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power to affect others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057400"/>
            <a:ext cx="4087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to manipulate or to control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28600"/>
            <a:ext cx="8382000" cy="624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Proverbs 15:33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“The fear of the </a:t>
            </a:r>
            <a:r>
              <a:rPr kumimoji="0" lang="en-US" sz="4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Lord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the instruction of wisdom; and before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HONOR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humility.”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HONOR is our planting tool.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-its difficult to believe those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people without honor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-we can’t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 a good influence to others if we do not “walk our talk?”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“As long as you are proud you cannot know God. A proud man is always looking down on thing and people: and, of course, as long as you are looking down you cannot see something that is above you.”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― C.S. Lewis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umility_Road_Sig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458200" cy="6162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is Humility?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/>
          </a:bodyPr>
          <a:lstStyle/>
          <a:p>
            <a:r>
              <a:rPr lang="en-US" dirty="0" smtClean="0"/>
              <a:t>It is not thinking of yourself highly than others…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/>
          </a:bodyPr>
          <a:lstStyle/>
          <a:p>
            <a:r>
              <a:rPr lang="en-US" dirty="0" smtClean="0"/>
              <a:t>It is a virtue that keeps one’s “feet on the ground”..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/>
          </a:bodyPr>
          <a:lstStyle/>
          <a:p>
            <a:r>
              <a:rPr lang="en-US" dirty="0" smtClean="0"/>
              <a:t>It is a constant effort of a person to put others first..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6705600" cy="1066799"/>
          </a:xfrm>
        </p:spPr>
        <p:txBody>
          <a:bodyPr>
            <a:normAutofit/>
          </a:bodyPr>
          <a:lstStyle/>
          <a:p>
            <a:r>
              <a:rPr lang="en-US" dirty="0" err="1" smtClean="0"/>
              <a:t>mitating</a:t>
            </a:r>
            <a:r>
              <a:rPr lang="en-US" dirty="0" smtClean="0"/>
              <a:t> Christ’s example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533400"/>
            <a:ext cx="1143000" cy="586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9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300" dirty="0" smtClean="0">
                <a:latin typeface="+mj-lt"/>
                <a:ea typeface="+mj-ea"/>
                <a:cs typeface="+mj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93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3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2590800"/>
            <a:ext cx="5334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mproving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spiritual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life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343400"/>
            <a:ext cx="4343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nfluencing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05800" cy="6172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I. Imitating Christ example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u="sng" dirty="0" smtClean="0"/>
              <a:t>Matthew 16:24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“Then Jesus said to his disciples, "If anyone would come after me, he must deny himself and take up his cross and </a:t>
            </a:r>
            <a:r>
              <a:rPr lang="en-US" sz="2800" b="1" u="sng" dirty="0" smtClean="0"/>
              <a:t>FOLLOW ME</a:t>
            </a:r>
            <a:r>
              <a:rPr lang="en-US" sz="2800" dirty="0" smtClean="0"/>
              <a:t>.”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-NOT the Disciples’ example, but Christ’s.</a:t>
            </a:r>
            <a:br>
              <a:rPr lang="en-US" sz="3600" dirty="0" smtClean="0"/>
            </a:br>
            <a:r>
              <a:rPr lang="en-US" sz="3600" dirty="0" smtClean="0"/>
              <a:t>-Spiritual Leaders should only guide Christians to Christ.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100" b="1" u="sng" dirty="0" smtClean="0"/>
              <a:t>1 Corinthians 11:1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“And you should imitate me, just as I imitate Christ.”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7149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1000"/>
            <a:ext cx="5486400" cy="5638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609600"/>
            <a:ext cx="2819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Matthew 20:27-28</a:t>
            </a:r>
            <a:r>
              <a:rPr lang="en-US" sz="2400" dirty="0" smtClean="0"/>
              <a:t> 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/>
              <a:t>..and whoever wants to be </a:t>
            </a:r>
            <a:r>
              <a:rPr lang="en-US" sz="2800" b="1" dirty="0" smtClean="0"/>
              <a:t>first</a:t>
            </a:r>
            <a:r>
              <a:rPr lang="en-US" sz="2800" dirty="0" smtClean="0"/>
              <a:t> must be your </a:t>
            </a:r>
            <a:r>
              <a:rPr lang="en-US" sz="2800" b="1" dirty="0" smtClean="0"/>
              <a:t>servant</a:t>
            </a:r>
            <a:r>
              <a:rPr lang="en-US" sz="2800" dirty="0" smtClean="0"/>
              <a:t>.. just as the Son of Man did not come to be served, but to serve, and to give his life as a ransom for many.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246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Matthew 23:12   For whoever exalts himself will be humbled, and whoever humbles himself will be exalted.</vt:lpstr>
      <vt:lpstr>Slide 2</vt:lpstr>
      <vt:lpstr>What is Humility?</vt:lpstr>
      <vt:lpstr>It is not thinking of yourself highly than others…</vt:lpstr>
      <vt:lpstr>It is a virtue that keeps one’s “feet on the ground”..</vt:lpstr>
      <vt:lpstr>It is a constant effort of a person to put others first.. </vt:lpstr>
      <vt:lpstr>mitating Christ’s example</vt:lpstr>
      <vt:lpstr>I. Imitating Christ example  Matthew 16:24            “Then Jesus said to his disciples, "If anyone would come after me, he must deny himself and take up his cross and FOLLOW ME.”  -NOT the Disciples’ example, but Christ’s. -Spiritual Leaders should only guide Christians to Christ.  1 Corinthians 11:1 “And you should imitate me, just as I imitate Christ.”</vt:lpstr>
      <vt:lpstr>  </vt:lpstr>
      <vt:lpstr>Slide 10</vt:lpstr>
      <vt:lpstr>II. Improving spiritual life</vt:lpstr>
      <vt:lpstr>The opposite of Humility is Pride</vt:lpstr>
      <vt:lpstr>III. Influencing others </vt:lpstr>
      <vt:lpstr>Slide 14</vt:lpstr>
      <vt:lpstr>“As long as you are proud you cannot know God. A proud man is always looking down on thing and people: and, of course, as long as you are looking down you cannot see something that is above you.”   ― C.S. Lewis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bjbactung</dc:creator>
  <cp:lastModifiedBy>bjbactung</cp:lastModifiedBy>
  <cp:revision>30</cp:revision>
  <dcterms:created xsi:type="dcterms:W3CDTF">2013-02-03T05:06:00Z</dcterms:created>
  <dcterms:modified xsi:type="dcterms:W3CDTF">2013-02-03T10:07:04Z</dcterms:modified>
</cp:coreProperties>
</file>