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57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27" autoAdjust="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2BB6-6558-47A1-A791-E6979424B295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C76D-2662-42C1-A7A3-FE6BFBCA1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5: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Simon answered, “Master, we’ve worked hard all night and haven’t caught anything. But because you say so, I will let down the nets.”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really need to Level Up..</a:t>
            </a:r>
          </a:p>
          <a:p>
            <a:r>
              <a:rPr lang="en-US" dirty="0" smtClean="0"/>
              <a:t>Not for our own sake, but for God’s glory..</a:t>
            </a:r>
          </a:p>
          <a:p>
            <a:pPr>
              <a:buNone/>
            </a:pPr>
            <a:r>
              <a:rPr lang="en-US" b="1" dirty="0" smtClean="0"/>
              <a:t>Revelation 3:16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“So, because you are lukewarm--neither hot nor cold--I am about to spit you out of my mouth.”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It displeases God to see His children who are just contented maintaining the “status quo”</a:t>
            </a:r>
          </a:p>
          <a:p>
            <a:r>
              <a:rPr lang="en-US" dirty="0" smtClean="0"/>
              <a:t>God wants to see us growing spiritually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vel up bann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"/>
            <a:ext cx="9144000" cy="67267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/>
              <a:t>NagLelevel</a:t>
            </a:r>
            <a:r>
              <a:rPr lang="en-US" b="1" dirty="0" smtClean="0"/>
              <a:t> Up </a:t>
            </a:r>
            <a:r>
              <a:rPr lang="en-US" b="1" dirty="0" err="1" smtClean="0"/>
              <a:t>Ba</a:t>
            </a:r>
            <a:r>
              <a:rPr lang="en-US" b="1" dirty="0" smtClean="0"/>
              <a:t> </a:t>
            </a:r>
            <a:r>
              <a:rPr lang="en-US" b="1" dirty="0" err="1" smtClean="0"/>
              <a:t>Ang</a:t>
            </a:r>
            <a:r>
              <a:rPr lang="en-US" b="1" dirty="0" smtClean="0"/>
              <a:t> </a:t>
            </a:r>
            <a:r>
              <a:rPr lang="en-US" b="1" dirty="0" err="1" smtClean="0"/>
              <a:t>Buhay</a:t>
            </a:r>
            <a:r>
              <a:rPr lang="en-US" b="1" dirty="0" smtClean="0"/>
              <a:t> Mo?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"Level up" is a phrase often used in video </a:t>
            </a:r>
            <a:r>
              <a:rPr lang="en-US" sz="4000" dirty="0" smtClean="0"/>
              <a:t>games</a:t>
            </a:r>
          </a:p>
          <a:p>
            <a:r>
              <a:rPr lang="en-US" sz="4000" dirty="0" smtClean="0"/>
              <a:t>most </a:t>
            </a:r>
            <a:r>
              <a:rPr lang="en-US" sz="4000" dirty="0"/>
              <a:t>of us have probably experienced </a:t>
            </a:r>
            <a:r>
              <a:rPr lang="en-US" sz="4000" dirty="0" smtClean="0"/>
              <a:t>“moving </a:t>
            </a:r>
            <a:r>
              <a:rPr lang="en-US" sz="4000" dirty="0"/>
              <a:t>to a higher </a:t>
            </a:r>
            <a:r>
              <a:rPr lang="en-US" sz="4000" dirty="0" smtClean="0"/>
              <a:t>level”</a:t>
            </a:r>
          </a:p>
          <a:p>
            <a:r>
              <a:rPr lang="en-US" sz="4000" dirty="0" smtClean="0"/>
              <a:t>WE want our status to level up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Peter leveled up (from zero to hero)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 was an expert fisherman</a:t>
            </a:r>
          </a:p>
          <a:p>
            <a:r>
              <a:rPr lang="en-US" dirty="0" smtClean="0"/>
              <a:t>But in the spiritual aspects of our service to God, worldly achievements are still considered “nothing”</a:t>
            </a:r>
          </a:p>
          <a:p>
            <a:r>
              <a:rPr lang="en-US" dirty="0" smtClean="0"/>
              <a:t>That’s why the disciples’ leadership roles were not based on their earthly positions</a:t>
            </a:r>
          </a:p>
          <a:p>
            <a:pPr>
              <a:buNone/>
            </a:pPr>
            <a:r>
              <a:rPr lang="en-US" dirty="0" smtClean="0"/>
              <a:t>-Matthew= accountant</a:t>
            </a:r>
          </a:p>
          <a:p>
            <a:pPr>
              <a:buNone/>
            </a:pPr>
            <a:r>
              <a:rPr lang="en-US" dirty="0" smtClean="0"/>
              <a:t>-Judas Iscariot= revolutionary leader</a:t>
            </a:r>
          </a:p>
          <a:p>
            <a:pPr>
              <a:buNone/>
            </a:pPr>
            <a:r>
              <a:rPr lang="en-US" dirty="0" smtClean="0"/>
              <a:t>-Luke= a doctor</a:t>
            </a:r>
          </a:p>
          <a:p>
            <a:pPr>
              <a:buNone/>
            </a:pPr>
            <a:r>
              <a:rPr lang="en-US" dirty="0" smtClean="0"/>
              <a:t>But Jesus chose Peter, a fisherman, to become the leader..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90696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TRIALS COME</a:t>
            </a:r>
          </a:p>
          <a:p>
            <a:r>
              <a:rPr lang="en-US" sz="6600" dirty="0" smtClean="0"/>
              <a:t>TRUSTING GOD</a:t>
            </a:r>
          </a:p>
          <a:p>
            <a:r>
              <a:rPr lang="en-US" sz="6600" dirty="0" smtClean="0"/>
              <a:t>THANKING GOD</a:t>
            </a:r>
          </a:p>
          <a:p>
            <a:r>
              <a:rPr lang="en-US" sz="6600" dirty="0" smtClean="0"/>
              <a:t>TRUTHFUL SERVICE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TRIALS 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toil all day, but they haven’t caught anything</a:t>
            </a:r>
          </a:p>
          <a:p>
            <a:r>
              <a:rPr lang="en-US" dirty="0" smtClean="0"/>
              <a:t>Without God’s blessings our efforts will be useless</a:t>
            </a:r>
          </a:p>
          <a:p>
            <a:pPr>
              <a:buNone/>
            </a:pPr>
            <a:r>
              <a:rPr lang="en-US" b="1" dirty="0" smtClean="0"/>
              <a:t>Leviticus 26:20 “</a:t>
            </a:r>
            <a:r>
              <a:rPr lang="en-US" dirty="0" smtClean="0"/>
              <a:t>Your strength will be spent in vain, because your soil will not yield its crops, nor will the trees of your land yield their fruit.”</a:t>
            </a:r>
          </a:p>
          <a:p>
            <a:pPr>
              <a:buNone/>
            </a:pPr>
            <a:r>
              <a:rPr lang="en-US" b="1" dirty="0" smtClean="0"/>
              <a:t>John 15:5 </a:t>
            </a:r>
            <a:r>
              <a:rPr lang="en-US" dirty="0" smtClean="0"/>
              <a:t>“I am the vine; you are the branches. If you remain in me and I in you, you will bear much fruit; apart from me you can do nothing.”</a:t>
            </a:r>
          </a:p>
          <a:p>
            <a:pPr>
              <a:buNone/>
            </a:pPr>
            <a:r>
              <a:rPr lang="en-US" dirty="0" smtClean="0"/>
              <a:t>-God sometimes allows difficulties so that we will realize that without Him… WE ARE NOTHING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TRUSTING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324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challenge to obey</a:t>
            </a:r>
          </a:p>
          <a:p>
            <a:r>
              <a:rPr lang="en-US" sz="2800" dirty="0" smtClean="0"/>
              <a:t>Basing on experience it is not conventional to go fishing in a broad daylight</a:t>
            </a:r>
          </a:p>
          <a:p>
            <a:r>
              <a:rPr lang="en-US" sz="2800" dirty="0" smtClean="0"/>
              <a:t>But God is not talking about experience here</a:t>
            </a:r>
          </a:p>
          <a:p>
            <a:r>
              <a:rPr lang="en-US" sz="2800" dirty="0" smtClean="0"/>
              <a:t>God is a miracle worker</a:t>
            </a:r>
          </a:p>
          <a:p>
            <a:pPr>
              <a:buNone/>
            </a:pPr>
            <a:r>
              <a:rPr lang="en-US" sz="2800" dirty="0" smtClean="0"/>
              <a:t>-He created all things “out of nothing”</a:t>
            </a:r>
          </a:p>
          <a:p>
            <a:pPr>
              <a:buNone/>
            </a:pPr>
            <a:r>
              <a:rPr lang="en-US" sz="2800" dirty="0" smtClean="0"/>
              <a:t>-He can defy the laws of nature if He needs to</a:t>
            </a:r>
          </a:p>
          <a:p>
            <a:pPr>
              <a:buNone/>
            </a:pPr>
            <a:r>
              <a:rPr lang="en-US" sz="2800" dirty="0" smtClean="0"/>
              <a:t>-we don’t need scientific evidence/basis to prove that God can do miracle in our lives</a:t>
            </a:r>
          </a:p>
          <a:p>
            <a:pPr>
              <a:buNone/>
            </a:pPr>
            <a:r>
              <a:rPr lang="en-US" sz="2400" b="1" dirty="0" err="1" smtClean="0"/>
              <a:t>Isaias</a:t>
            </a:r>
            <a:r>
              <a:rPr lang="en-US" sz="2400" b="1" dirty="0" smtClean="0"/>
              <a:t> 43: 2 “</a:t>
            </a:r>
            <a:r>
              <a:rPr lang="en-US" sz="2400" dirty="0" err="1" smtClean="0"/>
              <a:t>Kapag</a:t>
            </a:r>
            <a:r>
              <a:rPr lang="en-US" sz="2400" dirty="0" smtClean="0"/>
              <a:t> </a:t>
            </a:r>
            <a:r>
              <a:rPr lang="en-US" sz="2400" dirty="0" err="1" smtClean="0"/>
              <a:t>dumaan</a:t>
            </a:r>
            <a:r>
              <a:rPr lang="en-US" sz="2400" dirty="0" smtClean="0"/>
              <a:t> ka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malalim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tubig</a:t>
            </a:r>
            <a:r>
              <a:rPr lang="en-US" sz="2400" dirty="0" smtClean="0"/>
              <a:t>, </a:t>
            </a:r>
            <a:r>
              <a:rPr lang="en-US" sz="2400" dirty="0" err="1" smtClean="0"/>
              <a:t>sasamahan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err="1" smtClean="0"/>
              <a:t>tumawid</a:t>
            </a:r>
            <a:r>
              <a:rPr lang="en-US" sz="2400" dirty="0" smtClean="0"/>
              <a:t> ka man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ilog</a:t>
            </a:r>
            <a:r>
              <a:rPr lang="en-US" sz="2400" dirty="0" smtClean="0"/>
              <a:t>, </a:t>
            </a:r>
            <a:r>
              <a:rPr lang="en-US" sz="2400" dirty="0" err="1" smtClean="0"/>
              <a:t>hindi</a:t>
            </a:r>
            <a:r>
              <a:rPr lang="en-US" sz="2400" dirty="0" smtClean="0"/>
              <a:t> ka </a:t>
            </a:r>
            <a:r>
              <a:rPr lang="en-US" sz="2400" dirty="0" err="1" smtClean="0"/>
              <a:t>malulunod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err="1" smtClean="0"/>
              <a:t>dumaan</a:t>
            </a:r>
            <a:r>
              <a:rPr lang="en-US" sz="2400" dirty="0" smtClean="0"/>
              <a:t> ka man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apoy</a:t>
            </a:r>
            <a:r>
              <a:rPr lang="en-US" sz="2400" dirty="0" smtClean="0"/>
              <a:t>, </a:t>
            </a:r>
            <a:r>
              <a:rPr lang="en-US" sz="2400" dirty="0" err="1" smtClean="0"/>
              <a:t>hindi</a:t>
            </a:r>
            <a:r>
              <a:rPr lang="en-US" sz="2400" dirty="0" smtClean="0"/>
              <a:t> ka </a:t>
            </a:r>
            <a:r>
              <a:rPr lang="en-US" sz="2400" dirty="0" err="1" smtClean="0"/>
              <a:t>masusunog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err="1" smtClean="0"/>
              <a:t>hindi</a:t>
            </a:r>
            <a:r>
              <a:rPr lang="en-US" sz="2400" dirty="0" smtClean="0"/>
              <a:t> ka </a:t>
            </a:r>
            <a:r>
              <a:rPr lang="en-US" sz="2400" dirty="0" err="1" smtClean="0"/>
              <a:t>matutupok</a:t>
            </a:r>
            <a:r>
              <a:rPr lang="en-US" sz="2400" dirty="0" smtClean="0"/>
              <a:t>.”</a:t>
            </a:r>
          </a:p>
          <a:p>
            <a:pPr>
              <a:buNone/>
            </a:pPr>
            <a:r>
              <a:rPr lang="en-US" sz="2400" dirty="0" smtClean="0"/>
              <a:t>-all we need to do is to believe and trust Him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THANKING GOD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From “master” to “Lord”</a:t>
            </a:r>
          </a:p>
          <a:p>
            <a:r>
              <a:rPr lang="en-US" dirty="0" smtClean="0"/>
              <a:t>He realized the Divine Nature of Christ</a:t>
            </a:r>
          </a:p>
          <a:p>
            <a:pPr>
              <a:buNone/>
            </a:pPr>
            <a:r>
              <a:rPr lang="en-US" dirty="0" smtClean="0"/>
              <a:t>-within a short period of time when he encountered Christ, Peter was changed</a:t>
            </a:r>
          </a:p>
          <a:p>
            <a:r>
              <a:rPr lang="en-US" dirty="0" smtClean="0"/>
              <a:t>“Lord” -signifies an expression of worship</a:t>
            </a:r>
          </a:p>
          <a:p>
            <a:pPr>
              <a:buFontTx/>
              <a:buChar char="-"/>
            </a:pPr>
            <a:r>
              <a:rPr lang="en-US" dirty="0" smtClean="0"/>
              <a:t>“gratefulness”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“</a:t>
            </a:r>
            <a:r>
              <a:rPr lang="en-US" dirty="0" smtClean="0"/>
              <a:t>sense of awe”</a:t>
            </a:r>
          </a:p>
          <a:p>
            <a:r>
              <a:rPr lang="en-US" sz="3900" b="1" dirty="0" smtClean="0"/>
              <a:t>Psalm 26:7 “</a:t>
            </a:r>
            <a:r>
              <a:rPr lang="en-US" sz="3900" dirty="0" smtClean="0"/>
              <a:t>That I may proclaim with the voice of thanksgiving, And tell of all Your wondrous works.”</a:t>
            </a:r>
          </a:p>
          <a:p>
            <a:pPr>
              <a:buNone/>
            </a:pPr>
            <a:r>
              <a:rPr lang="en-US" dirty="0" smtClean="0"/>
              <a:t>-the Psalmist consider it a great privilege to give thanks to the Lord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500" dirty="0" smtClean="0"/>
              <a:t>we are commanded to give thanks to the Lord, but when we give thanks to Him we should not feel as if we’re just forced to do it..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TRUTHFUL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/>
          <a:lstStyle/>
          <a:p>
            <a:r>
              <a:rPr lang="en-US" dirty="0" smtClean="0"/>
              <a:t>They left their worldly priorities</a:t>
            </a:r>
          </a:p>
          <a:p>
            <a:r>
              <a:rPr lang="en-US" dirty="0" smtClean="0"/>
              <a:t>it’s a crucial decision</a:t>
            </a:r>
          </a:p>
          <a:p>
            <a:pPr>
              <a:buNone/>
            </a:pPr>
            <a:r>
              <a:rPr lang="en-US" dirty="0" smtClean="0"/>
              <a:t>-but the decision seems very easy for Peter</a:t>
            </a:r>
          </a:p>
          <a:p>
            <a:pPr>
              <a:buNone/>
            </a:pPr>
            <a:r>
              <a:rPr lang="en-US" dirty="0" smtClean="0"/>
              <a:t>-when he encountered Christ </a:t>
            </a:r>
            <a:r>
              <a:rPr lang="en-US" sz="2800" dirty="0" smtClean="0"/>
              <a:t>he realized that his purpose is bigger than getting stuck in catching fish</a:t>
            </a:r>
          </a:p>
          <a:p>
            <a:pPr>
              <a:buNone/>
            </a:pPr>
            <a:r>
              <a:rPr lang="en-US" sz="2800" dirty="0" smtClean="0"/>
              <a:t>-have we encountered Christ in our lives?</a:t>
            </a:r>
            <a:endParaRPr lang="en-US" dirty="0" smtClean="0"/>
          </a:p>
          <a:p>
            <a:r>
              <a:rPr lang="en-US" dirty="0" smtClean="0"/>
              <a:t>For Peter to </a:t>
            </a:r>
            <a:r>
              <a:rPr lang="en-US" b="1" dirty="0" smtClean="0"/>
              <a:t>LEVEL UP</a:t>
            </a:r>
            <a:r>
              <a:rPr lang="en-US" dirty="0" smtClean="0"/>
              <a:t>, he needs to let go of his personal agenda</a:t>
            </a:r>
          </a:p>
          <a:p>
            <a:r>
              <a:rPr lang="en-US" b="1" dirty="0" smtClean="0"/>
              <a:t>Mark 8:36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good is it for someone to gain the whole world, yet forfeit their soul?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520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LUKE 5: 5  Simon answered, “Master, we’ve worked hard all night and haven’t caught anything. But because you say so, I will let down the nets.”</vt:lpstr>
      <vt:lpstr>Slide 2</vt:lpstr>
      <vt:lpstr>NagLelevel Up Ba Ang Buhay Mo?</vt:lpstr>
      <vt:lpstr>Peter leveled up (from zero to hero)</vt:lpstr>
      <vt:lpstr>Slide 5</vt:lpstr>
      <vt:lpstr>TRIALS COME</vt:lpstr>
      <vt:lpstr>TRUSTING GOD</vt:lpstr>
      <vt:lpstr>THANKING GOD</vt:lpstr>
      <vt:lpstr>TRUTHFUL SERVICE</vt:lpstr>
      <vt:lpstr>Reflection: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23</cp:revision>
  <dcterms:created xsi:type="dcterms:W3CDTF">2013-04-28T19:43:34Z</dcterms:created>
  <dcterms:modified xsi:type="dcterms:W3CDTF">2013-04-28T23:41:59Z</dcterms:modified>
</cp:coreProperties>
</file>