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73" r:id="rId8"/>
    <p:sldId id="262" r:id="rId9"/>
    <p:sldId id="274" r:id="rId10"/>
    <p:sldId id="263" r:id="rId11"/>
    <p:sldId id="264" r:id="rId12"/>
    <p:sldId id="265" r:id="rId13"/>
    <p:sldId id="266"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57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BADC868-8587-4445-AC2B-487194B7D36F}" type="datetimeFigureOut">
              <a:rPr lang="en-US" smtClean="0"/>
              <a:t>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6198D3-979E-41A6-8A25-F85EC4FBECEE}"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BADC868-8587-4445-AC2B-487194B7D36F}" type="datetimeFigureOut">
              <a:rPr lang="en-US" smtClean="0"/>
              <a:t>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6198D3-979E-41A6-8A25-F85EC4FBECE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BADC868-8587-4445-AC2B-487194B7D36F}" type="datetimeFigureOut">
              <a:rPr lang="en-US" smtClean="0"/>
              <a:t>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6198D3-979E-41A6-8A25-F85EC4FBECE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BADC868-8587-4445-AC2B-487194B7D36F}" type="datetimeFigureOut">
              <a:rPr lang="en-US" smtClean="0"/>
              <a:t>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6198D3-979E-41A6-8A25-F85EC4FBECE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BADC868-8587-4445-AC2B-487194B7D36F}" type="datetimeFigureOut">
              <a:rPr lang="en-US" smtClean="0"/>
              <a:t>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6198D3-979E-41A6-8A25-F85EC4FBECEE}"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BADC868-8587-4445-AC2B-487194B7D36F}" type="datetimeFigureOut">
              <a:rPr lang="en-US" smtClean="0"/>
              <a:t>1/5/2013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6198D3-979E-41A6-8A25-F85EC4FBECE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BADC868-8587-4445-AC2B-487194B7D36F}" type="datetimeFigureOut">
              <a:rPr lang="en-US" smtClean="0"/>
              <a:t>1/5/2013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E6198D3-979E-41A6-8A25-F85EC4FBECEE}"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BADC868-8587-4445-AC2B-487194B7D36F}" type="datetimeFigureOut">
              <a:rPr lang="en-US" smtClean="0"/>
              <a:t>1/5/2013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E6198D3-979E-41A6-8A25-F85EC4FBECE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ADC868-8587-4445-AC2B-487194B7D36F}" type="datetimeFigureOut">
              <a:rPr lang="en-US" smtClean="0"/>
              <a:t>1/5/2013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E6198D3-979E-41A6-8A25-F85EC4FBECE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BADC868-8587-4445-AC2B-487194B7D36F}" type="datetimeFigureOut">
              <a:rPr lang="en-US" smtClean="0"/>
              <a:t>1/5/2013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6198D3-979E-41A6-8A25-F85EC4FBECEE}"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BADC868-8587-4445-AC2B-487194B7D36F}" type="datetimeFigureOut">
              <a:rPr lang="en-US" smtClean="0"/>
              <a:t>1/5/2013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6198D3-979E-41A6-8A25-F85EC4FBECEE}"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ADC868-8587-4445-AC2B-487194B7D36F}" type="datetimeFigureOut">
              <a:rPr lang="en-US" smtClean="0"/>
              <a:t>1/5/2013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6198D3-979E-41A6-8A25-F85EC4FBECEE}"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0"/>
            <a:ext cx="7772400" cy="5943599"/>
          </a:xfrm>
        </p:spPr>
        <p:txBody>
          <a:bodyPr>
            <a:noAutofit/>
          </a:bodyPr>
          <a:lstStyle/>
          <a:p>
            <a:r>
              <a:rPr lang="en-US" sz="4000" b="1" u="sng" dirty="0" smtClean="0"/>
              <a:t>LANGIT ANG AKING NADARAMA</a:t>
            </a:r>
            <a:r>
              <a:rPr lang="en-US" sz="4000" dirty="0"/>
              <a:t/>
            </a:r>
            <a:br>
              <a:rPr lang="en-US" sz="4000" dirty="0"/>
            </a:br>
            <a:r>
              <a:rPr lang="en-US" sz="3200" dirty="0"/>
              <a:t/>
            </a:r>
            <a:br>
              <a:rPr lang="en-US" sz="3200" dirty="0"/>
            </a:br>
            <a:r>
              <a:rPr lang="en-US" sz="3200" dirty="0"/>
              <a:t/>
            </a:r>
            <a:br>
              <a:rPr lang="en-US" sz="3200" dirty="0"/>
            </a:br>
            <a:r>
              <a:rPr lang="en-US" sz="4000" dirty="0" smtClean="0"/>
              <a:t>ANG </a:t>
            </a:r>
            <a:r>
              <a:rPr lang="en-US" sz="4000" dirty="0"/>
              <a:t>KAILANGAN </a:t>
            </a:r>
            <a:r>
              <a:rPr lang="en-US" sz="4000" dirty="0" smtClean="0"/>
              <a:t>KO</a:t>
            </a:r>
            <a:br>
              <a:rPr lang="en-US" sz="4000" dirty="0" smtClean="0"/>
            </a:br>
            <a:r>
              <a:rPr lang="en-US" sz="4000" dirty="0" smtClean="0"/>
              <a:t> </a:t>
            </a:r>
            <a:r>
              <a:rPr lang="en-US" sz="4000" dirty="0"/>
              <a:t>AY PAG-IBIG </a:t>
            </a:r>
            <a:r>
              <a:rPr lang="en-US" sz="4000" dirty="0" smtClean="0"/>
              <a:t>MO</a:t>
            </a:r>
            <a:r>
              <a:rPr lang="en-US" sz="4000" dirty="0"/>
              <a:t/>
            </a:r>
            <a:br>
              <a:rPr lang="en-US" sz="4000" dirty="0"/>
            </a:br>
            <a:r>
              <a:rPr lang="en-US" sz="4000" dirty="0"/>
              <a:t>O DIYOS SA BUHAY KONG </a:t>
            </a:r>
            <a:r>
              <a:rPr lang="en-US" sz="4000" dirty="0" smtClean="0"/>
              <a:t>ITO</a:t>
            </a:r>
            <a:r>
              <a:rPr lang="en-US" sz="4000" dirty="0"/>
              <a:t> </a:t>
            </a:r>
            <a:br>
              <a:rPr lang="en-US" sz="4000" dirty="0"/>
            </a:br>
            <a:r>
              <a:rPr lang="en-US" sz="4000" dirty="0" smtClean="0"/>
              <a:t>ANG </a:t>
            </a:r>
            <a:r>
              <a:rPr lang="en-US" sz="4000" dirty="0"/>
              <a:t>KAGALAKAN MO’Y, </a:t>
            </a:r>
            <a:r>
              <a:rPr lang="en-US" sz="4000" dirty="0" smtClean="0"/>
              <a:t/>
            </a:r>
            <a:br>
              <a:rPr lang="en-US" sz="4000" dirty="0" smtClean="0"/>
            </a:br>
            <a:r>
              <a:rPr lang="en-US" sz="4000" dirty="0" smtClean="0"/>
              <a:t>KALAKASAN </a:t>
            </a:r>
            <a:r>
              <a:rPr lang="en-US" sz="4000" dirty="0"/>
              <a:t>KO, IKAW ANG NAIS KO</a:t>
            </a:r>
            <a:br>
              <a:rPr lang="en-US" sz="4000" dirty="0"/>
            </a:br>
            <a:r>
              <a:rPr lang="en-US" sz="4000" dirty="0"/>
              <a:t> </a:t>
            </a:r>
            <a:br>
              <a:rPr lang="en-US" sz="4000" dirty="0"/>
            </a:br>
            <a:endParaRPr lang="en-US" sz="32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0"/>
            <a:ext cx="7772400" cy="5943599"/>
          </a:xfrm>
        </p:spPr>
        <p:txBody>
          <a:bodyPr>
            <a:noAutofit/>
          </a:bodyPr>
          <a:lstStyle/>
          <a:p>
            <a:r>
              <a:rPr lang="en-US" sz="3200" dirty="0"/>
              <a:t>Chorus:</a:t>
            </a:r>
            <a:br>
              <a:rPr lang="en-US" sz="3200" dirty="0"/>
            </a:br>
            <a:r>
              <a:rPr lang="en-US" sz="3600" dirty="0" smtClean="0"/>
              <a:t>ANO PA BA ANG MAIHAHANDOG KO </a:t>
            </a:r>
            <a:br>
              <a:rPr lang="en-US" sz="3600" dirty="0" smtClean="0"/>
            </a:br>
            <a:r>
              <a:rPr lang="en-US" sz="3600" dirty="0" smtClean="0"/>
              <a:t>LIBAN SA BUHAY KONG </a:t>
            </a:r>
            <a:br>
              <a:rPr lang="en-US" sz="3600" dirty="0" smtClean="0"/>
            </a:br>
            <a:r>
              <a:rPr lang="en-US" sz="3600" dirty="0" smtClean="0"/>
              <a:t>NANGGALING SA’YO </a:t>
            </a:r>
            <a:br>
              <a:rPr lang="en-US" sz="3600" dirty="0" smtClean="0"/>
            </a:br>
            <a:r>
              <a:rPr lang="en-US" sz="3600" dirty="0" smtClean="0"/>
              <a:t>KUNG ANO MAN SA SANDALING </a:t>
            </a:r>
            <a:br>
              <a:rPr lang="en-US" sz="3600" dirty="0" smtClean="0"/>
            </a:br>
            <a:r>
              <a:rPr lang="en-US" sz="3600" dirty="0" smtClean="0"/>
              <a:t>ITO’Y TANGAN </a:t>
            </a:r>
            <a:br>
              <a:rPr lang="en-US" sz="3600" dirty="0" smtClean="0"/>
            </a:br>
            <a:r>
              <a:rPr lang="en-US" sz="3600" dirty="0" smtClean="0"/>
              <a:t>AT MGA BAGAY NA TINURING</a:t>
            </a:r>
            <a:br>
              <a:rPr lang="en-US" sz="3600" dirty="0" smtClean="0"/>
            </a:br>
            <a:r>
              <a:rPr lang="en-US" sz="3600" dirty="0" smtClean="0"/>
              <a:t> KONG YAMAN </a:t>
            </a:r>
            <a:br>
              <a:rPr lang="en-US" sz="3600" dirty="0" smtClean="0"/>
            </a:br>
            <a:r>
              <a:rPr lang="en-US" sz="3600" dirty="0" smtClean="0"/>
              <a:t>ITO’Y HINDI PA RIN SAPAT </a:t>
            </a:r>
            <a:br>
              <a:rPr lang="en-US" sz="3600" dirty="0" smtClean="0"/>
            </a:br>
            <a:r>
              <a:rPr lang="en-US" sz="3600" dirty="0" smtClean="0"/>
              <a:t>SA ALAY NA NARARAPAT SA’YO</a:t>
            </a:r>
            <a:r>
              <a:rPr lang="en-US" sz="3200" dirty="0"/>
              <a:t/>
            </a:r>
            <a:br>
              <a:rPr lang="en-US" sz="3200" dirty="0"/>
            </a:br>
            <a:endParaRPr lang="en-US" sz="32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0"/>
            <a:ext cx="7772400" cy="5943599"/>
          </a:xfrm>
        </p:spPr>
        <p:txBody>
          <a:bodyPr>
            <a:noAutofit/>
          </a:bodyPr>
          <a:lstStyle/>
          <a:p>
            <a:r>
              <a:rPr lang="en-US" sz="3200" dirty="0" smtClean="0"/>
              <a:t> </a:t>
            </a:r>
            <a:r>
              <a:rPr lang="en-US" sz="3600" b="1" u="sng" dirty="0" smtClean="0"/>
              <a:t>WALANG HANGGANG SASAMBAHIN </a:t>
            </a:r>
            <a:r>
              <a:rPr lang="en-US" sz="3200" dirty="0" smtClean="0"/>
              <a:t/>
            </a:r>
            <a:br>
              <a:rPr lang="en-US" sz="3200" dirty="0" smtClean="0"/>
            </a:br>
            <a:r>
              <a:rPr lang="en-US" sz="3200" dirty="0"/>
              <a:t/>
            </a:r>
            <a:br>
              <a:rPr lang="en-US" sz="3200" dirty="0"/>
            </a:br>
            <a:r>
              <a:rPr lang="en-US" sz="4000" dirty="0" smtClean="0"/>
              <a:t>NAIS KONG IKA’Y MARANASAN </a:t>
            </a:r>
            <a:br>
              <a:rPr lang="en-US" sz="4000" dirty="0" smtClean="0"/>
            </a:br>
            <a:r>
              <a:rPr lang="en-US" sz="4000" dirty="0" smtClean="0"/>
              <a:t>PAGKILOS MO’Y AKING INAASAM </a:t>
            </a:r>
            <a:br>
              <a:rPr lang="en-US" sz="4000" dirty="0" smtClean="0"/>
            </a:br>
            <a:r>
              <a:rPr lang="en-US" sz="4000" dirty="0" smtClean="0"/>
              <a:t>PAGKAT SA IYO KO LANG NATAGPUAN </a:t>
            </a:r>
            <a:br>
              <a:rPr lang="en-US" sz="4000" dirty="0" smtClean="0"/>
            </a:br>
            <a:r>
              <a:rPr lang="en-US" sz="4000" dirty="0" smtClean="0"/>
              <a:t>ANG TUNAY NA KAGALAKAN</a:t>
            </a:r>
            <a:endParaRPr lang="en-US" sz="32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0"/>
            <a:ext cx="7772400" cy="5943599"/>
          </a:xfrm>
        </p:spPr>
        <p:txBody>
          <a:bodyPr>
            <a:noAutofit/>
          </a:bodyPr>
          <a:lstStyle/>
          <a:p>
            <a:r>
              <a:rPr lang="en-US" dirty="0" smtClean="0"/>
              <a:t>NAIS KONG IKA’Y MARANASAN </a:t>
            </a:r>
            <a:br>
              <a:rPr lang="en-US" dirty="0" smtClean="0"/>
            </a:br>
            <a:r>
              <a:rPr lang="en-US" dirty="0" smtClean="0"/>
              <a:t>TIBOK NG PUSO KO’Y IKAW LAMANG  </a:t>
            </a:r>
            <a:br>
              <a:rPr lang="en-US" dirty="0" smtClean="0"/>
            </a:br>
            <a:r>
              <a:rPr lang="en-US" dirty="0" smtClean="0"/>
              <a:t>KAYA’T NGAYON, BUKAS AT KAILANMAN </a:t>
            </a:r>
            <a:br>
              <a:rPr lang="en-US" dirty="0" smtClean="0"/>
            </a:br>
            <a:r>
              <a:rPr lang="en-US" dirty="0" smtClean="0"/>
              <a:t>PAGSAMBA KO’Y IAALAY</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0"/>
            <a:ext cx="7772400" cy="5943599"/>
          </a:xfrm>
        </p:spPr>
        <p:txBody>
          <a:bodyPr>
            <a:noAutofit/>
          </a:bodyPr>
          <a:lstStyle/>
          <a:p>
            <a:r>
              <a:rPr lang="en-US" sz="3200" b="1" dirty="0"/>
              <a:t>Chorus:</a:t>
            </a:r>
            <a:r>
              <a:rPr lang="en-US" sz="3200" dirty="0"/>
              <a:t> </a:t>
            </a:r>
            <a:r>
              <a:rPr lang="en-US" sz="3200" dirty="0" smtClean="0"/>
              <a:t/>
            </a:r>
            <a:br>
              <a:rPr lang="en-US" sz="3200" dirty="0" smtClean="0"/>
            </a:br>
            <a:r>
              <a:rPr lang="en-US" sz="3200" dirty="0" smtClean="0"/>
              <a:t/>
            </a:r>
            <a:br>
              <a:rPr lang="en-US" sz="3200" dirty="0" smtClean="0"/>
            </a:br>
            <a:r>
              <a:rPr lang="en-US" sz="4000" dirty="0" smtClean="0"/>
              <a:t>WALANG HANGGAN KITANG PUPURIHIN</a:t>
            </a:r>
            <a:br>
              <a:rPr lang="en-US" sz="4000" dirty="0" smtClean="0"/>
            </a:br>
            <a:r>
              <a:rPr lang="en-US" sz="4000" dirty="0" smtClean="0"/>
              <a:t> WALANG HANGGANG SASAMBAHIN</a:t>
            </a:r>
            <a:br>
              <a:rPr lang="en-US" sz="4000" dirty="0" smtClean="0"/>
            </a:br>
            <a:r>
              <a:rPr lang="en-US" sz="4000" dirty="0" smtClean="0"/>
              <a:t>BUONG LAMAN NG PUSO KONG ITO</a:t>
            </a:r>
            <a:br>
              <a:rPr lang="en-US" sz="4000" dirty="0" smtClean="0"/>
            </a:br>
            <a:r>
              <a:rPr lang="en-US" sz="4000" dirty="0" smtClean="0"/>
              <a:t>ANG MAMALAGI SA IYO (2X)</a:t>
            </a:r>
            <a:endParaRPr lang="en-US" sz="32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0"/>
            <a:ext cx="7772400" cy="5943599"/>
          </a:xfrm>
        </p:spPr>
        <p:txBody>
          <a:bodyPr>
            <a:noAutofit/>
          </a:bodyPr>
          <a:lstStyle/>
          <a:p>
            <a:r>
              <a:rPr lang="en-US" sz="3200" b="1" dirty="0" smtClean="0"/>
              <a:t>Bridge:</a:t>
            </a:r>
            <a:r>
              <a:rPr lang="en-US" sz="3200" dirty="0"/>
              <a:t/>
            </a:r>
            <a:br>
              <a:rPr lang="en-US" sz="3200" dirty="0"/>
            </a:br>
            <a:r>
              <a:rPr lang="en-US" sz="4000" dirty="0"/>
              <a:t>     </a:t>
            </a:r>
            <a:br>
              <a:rPr lang="en-US" sz="4000" dirty="0"/>
            </a:br>
            <a:r>
              <a:rPr lang="en-US" sz="4000" dirty="0"/>
              <a:t>IKAW LAMANG ANG </a:t>
            </a:r>
            <a:r>
              <a:rPr lang="en-US" sz="4000" dirty="0" smtClean="0"/>
              <a:t>PUPURIHIN</a:t>
            </a:r>
            <a:r>
              <a:rPr lang="en-US" sz="4000" dirty="0"/>
              <a:t/>
            </a:r>
            <a:br>
              <a:rPr lang="en-US" sz="4000" dirty="0"/>
            </a:br>
            <a:r>
              <a:rPr lang="en-US" sz="4000" dirty="0"/>
              <a:t>ANG PANGALAN MO’Y </a:t>
            </a:r>
            <a:r>
              <a:rPr lang="en-US" sz="4000" dirty="0" smtClean="0"/>
              <a:t>DADAKILAIN</a:t>
            </a:r>
            <a:r>
              <a:rPr lang="en-US" sz="4000" dirty="0"/>
              <a:t/>
            </a:r>
            <a:br>
              <a:rPr lang="en-US" sz="4000" dirty="0"/>
            </a:br>
            <a:r>
              <a:rPr lang="en-US" sz="4000" dirty="0"/>
              <a:t>WALA NG SA IYO’Y </a:t>
            </a:r>
            <a:r>
              <a:rPr lang="en-US" sz="4000" dirty="0" smtClean="0"/>
              <a:t>MAIHAHAMBING</a:t>
            </a:r>
            <a:r>
              <a:rPr lang="en-US" sz="4000" dirty="0"/>
              <a:t/>
            </a:r>
            <a:br>
              <a:rPr lang="en-US" sz="4000" dirty="0"/>
            </a:br>
            <a:r>
              <a:rPr lang="en-US" sz="4000" dirty="0"/>
              <a:t>ANG AWIT KO’Y IYONG DINGGIN</a:t>
            </a:r>
            <a:r>
              <a:rPr lang="en-US" sz="3200" dirty="0"/>
              <a:t/>
            </a:r>
            <a:br>
              <a:rPr lang="en-US" sz="3200" dirty="0"/>
            </a:br>
            <a:endParaRPr lang="en-US" sz="32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1"/>
            <a:ext cx="7772400" cy="5257800"/>
          </a:xfrm>
        </p:spPr>
        <p:txBody>
          <a:bodyPr>
            <a:noAutofit/>
          </a:bodyPr>
          <a:lstStyle/>
          <a:p>
            <a:r>
              <a:rPr lang="en-US" sz="3200" b="1" dirty="0" smtClean="0"/>
              <a:t>Chorus</a:t>
            </a:r>
            <a:r>
              <a:rPr lang="en-US" sz="3200" b="1" dirty="0"/>
              <a:t>:</a:t>
            </a:r>
            <a:r>
              <a:rPr lang="en-US" sz="3200" dirty="0"/>
              <a:t/>
            </a:r>
            <a:br>
              <a:rPr lang="en-US" sz="3200" dirty="0"/>
            </a:br>
            <a:r>
              <a:rPr lang="en-US" dirty="0"/>
              <a:t/>
            </a:r>
            <a:br>
              <a:rPr lang="en-US" dirty="0"/>
            </a:br>
            <a:r>
              <a:rPr lang="en-US" dirty="0"/>
              <a:t>LANGIT ANG AKING </a:t>
            </a:r>
            <a:r>
              <a:rPr lang="en-US" dirty="0" smtClean="0"/>
              <a:t>NADARAMA,</a:t>
            </a:r>
            <a:br>
              <a:rPr lang="en-US" dirty="0" smtClean="0"/>
            </a:br>
            <a:r>
              <a:rPr lang="en-US" dirty="0" smtClean="0"/>
              <a:t>SA </a:t>
            </a:r>
            <a:r>
              <a:rPr lang="en-US" dirty="0"/>
              <a:t>T’WING KAPILING KA</a:t>
            </a:r>
            <a:br>
              <a:rPr lang="en-US" dirty="0"/>
            </a:br>
            <a:r>
              <a:rPr lang="en-US" dirty="0"/>
              <a:t>        </a:t>
            </a:r>
            <a:r>
              <a:rPr lang="en-US" dirty="0" smtClean="0"/>
              <a:t>ANG </a:t>
            </a:r>
            <a:r>
              <a:rPr lang="en-US" dirty="0"/>
              <a:t>PUSO KO’Y SUMISIGLA, </a:t>
            </a:r>
            <a:r>
              <a:rPr lang="en-US" dirty="0" smtClean="0"/>
              <a:t/>
            </a:r>
            <a:br>
              <a:rPr lang="en-US" dirty="0" smtClean="0"/>
            </a:br>
            <a:r>
              <a:rPr lang="en-US" dirty="0" smtClean="0"/>
              <a:t>KAPAG </a:t>
            </a:r>
            <a:r>
              <a:rPr lang="en-US" dirty="0"/>
              <a:t>SA IYO’Y SUMASAMBA</a:t>
            </a:r>
            <a:endParaRPr lang="en-US" sz="32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0"/>
            <a:ext cx="7772400" cy="5943599"/>
          </a:xfrm>
        </p:spPr>
        <p:txBody>
          <a:bodyPr>
            <a:noAutofit/>
          </a:bodyPr>
          <a:lstStyle/>
          <a:p>
            <a:r>
              <a:rPr lang="en-US" sz="4800" b="1" u="sng" dirty="0" smtClean="0"/>
              <a:t>SABIK SA PRESENSYA </a:t>
            </a:r>
            <a:r>
              <a:rPr lang="en-US" sz="3200" dirty="0"/>
              <a:t/>
            </a:r>
            <a:br>
              <a:rPr lang="en-US" sz="3200" dirty="0"/>
            </a:br>
            <a:r>
              <a:rPr lang="en-US" sz="3200" b="1" dirty="0"/>
              <a:t> </a:t>
            </a:r>
            <a:r>
              <a:rPr lang="en-US" sz="3200" dirty="0"/>
              <a:t/>
            </a:r>
            <a:br>
              <a:rPr lang="en-US" sz="3200" dirty="0"/>
            </a:br>
            <a:r>
              <a:rPr lang="en-US" sz="4000" dirty="0"/>
              <a:t/>
            </a:r>
            <a:br>
              <a:rPr lang="en-US" sz="4000" dirty="0"/>
            </a:br>
            <a:r>
              <a:rPr lang="en-US" sz="4000" dirty="0" smtClean="0"/>
              <a:t>AKO AY NARITO NGAYON NAGHIHINTAY</a:t>
            </a:r>
            <a:br>
              <a:rPr lang="en-US" sz="4000" dirty="0" smtClean="0"/>
            </a:br>
            <a:r>
              <a:rPr lang="en-US" sz="4000" dirty="0" smtClean="0"/>
              <a:t>INAASAM-ASAM PRESENSIYA MO’Y MULING MARANASAN</a:t>
            </a:r>
            <a:r>
              <a:rPr lang="en-US" sz="4000" dirty="0"/>
              <a:t/>
            </a:r>
            <a:br>
              <a:rPr lang="en-US" sz="4000" dirty="0"/>
            </a:br>
            <a:endParaRPr lang="en-US" sz="32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0"/>
            <a:ext cx="7772400" cy="5943599"/>
          </a:xfrm>
        </p:spPr>
        <p:txBody>
          <a:bodyPr>
            <a:noAutofit/>
          </a:bodyPr>
          <a:lstStyle/>
          <a:p>
            <a:r>
              <a:rPr lang="en-US" dirty="0" smtClean="0"/>
              <a:t>AKO AY NARITO NGAYON NANANABIK</a:t>
            </a:r>
            <a:br>
              <a:rPr lang="en-US" dirty="0" smtClean="0"/>
            </a:br>
            <a:r>
              <a:rPr lang="en-US" dirty="0" smtClean="0"/>
              <a:t>NANANABIK NA MAKITA </a:t>
            </a:r>
            <a:br>
              <a:rPr lang="en-US" dirty="0" smtClean="0"/>
            </a:br>
            <a:r>
              <a:rPr lang="en-US" dirty="0" smtClean="0"/>
              <a:t>LUWALHATI NG IYONG MUKHA</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0"/>
            <a:ext cx="7772400" cy="5943599"/>
          </a:xfrm>
        </p:spPr>
        <p:txBody>
          <a:bodyPr>
            <a:noAutofit/>
          </a:bodyPr>
          <a:lstStyle/>
          <a:p>
            <a:r>
              <a:rPr lang="en-US" sz="4800" dirty="0" smtClean="0"/>
              <a:t>Cho:</a:t>
            </a:r>
            <a:br>
              <a:rPr lang="en-US" sz="4800" dirty="0" smtClean="0"/>
            </a:br>
            <a:r>
              <a:rPr lang="en-US" sz="4800" dirty="0" smtClean="0"/>
              <a:t/>
            </a:r>
            <a:br>
              <a:rPr lang="en-US" sz="4800" dirty="0" smtClean="0"/>
            </a:br>
            <a:r>
              <a:rPr lang="en-US" sz="4800" dirty="0" smtClean="0"/>
              <a:t>SUMASAYAW NA NGA </a:t>
            </a:r>
            <a:br>
              <a:rPr lang="en-US" sz="4800" dirty="0" smtClean="0"/>
            </a:br>
            <a:r>
              <a:rPr lang="en-US" sz="4800" dirty="0" smtClean="0"/>
              <a:t>SA GALAK TUMATAWA</a:t>
            </a:r>
            <a:br>
              <a:rPr lang="en-US" sz="4800" dirty="0" smtClean="0"/>
            </a:br>
            <a:r>
              <a:rPr lang="en-US" sz="4800" dirty="0" smtClean="0"/>
              <a:t>NANANABIK NA MAKITA</a:t>
            </a:r>
            <a:br>
              <a:rPr lang="en-US" sz="4800" dirty="0" smtClean="0"/>
            </a:br>
            <a:r>
              <a:rPr lang="en-US" sz="4800" dirty="0" smtClean="0"/>
              <a:t> MULI MONG PAGBISITA</a:t>
            </a:r>
            <a:br>
              <a:rPr lang="en-US" sz="4800" dirty="0" smtClean="0"/>
            </a:br>
            <a:endParaRPr lang="en-US" sz="40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0"/>
            <a:ext cx="7772400" cy="5943599"/>
          </a:xfrm>
        </p:spPr>
        <p:txBody>
          <a:bodyPr>
            <a:noAutofit/>
          </a:bodyPr>
          <a:lstStyle/>
          <a:p>
            <a:r>
              <a:rPr lang="en-US" sz="4800" dirty="0" smtClean="0"/>
              <a:t/>
            </a:r>
            <a:br>
              <a:rPr lang="en-US" sz="4800" dirty="0" smtClean="0"/>
            </a:br>
            <a:r>
              <a:rPr lang="en-US" sz="4800" dirty="0" smtClean="0"/>
              <a:t>PANGINOONG HESUS </a:t>
            </a:r>
            <a:br>
              <a:rPr lang="en-US" sz="4800" dirty="0" smtClean="0"/>
            </a:br>
            <a:r>
              <a:rPr lang="en-US" sz="4800" dirty="0" smtClean="0"/>
              <a:t>MALAYANG MALAYA KA!</a:t>
            </a:r>
            <a:br>
              <a:rPr lang="en-US" sz="4800" dirty="0" smtClean="0"/>
            </a:br>
            <a:r>
              <a:rPr lang="en-US" sz="4800" dirty="0" smtClean="0"/>
              <a:t>BAGUHIN MO ANG BUHAY KO </a:t>
            </a:r>
            <a:br>
              <a:rPr lang="en-US" sz="4800" dirty="0" smtClean="0"/>
            </a:br>
            <a:r>
              <a:rPr lang="en-US" sz="4800" dirty="0" smtClean="0"/>
              <a:t>ITO’Y IYONG IYO – OH</a:t>
            </a:r>
            <a:endParaRPr lang="en-US" sz="40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0"/>
            <a:ext cx="7772400" cy="5943599"/>
          </a:xfrm>
        </p:spPr>
        <p:txBody>
          <a:bodyPr>
            <a:noAutofit/>
          </a:bodyPr>
          <a:lstStyle/>
          <a:p>
            <a:r>
              <a:rPr lang="en-US" sz="4000" b="1" u="sng" dirty="0" smtClean="0"/>
              <a:t>SA’YO </a:t>
            </a:r>
            <a:r>
              <a:rPr lang="en-US" sz="4000" u="sng" dirty="0" smtClean="0"/>
              <a:t> </a:t>
            </a:r>
            <a:r>
              <a:rPr lang="en-US" sz="3200" dirty="0"/>
              <a:t/>
            </a:r>
            <a:br>
              <a:rPr lang="en-US" sz="3200" dirty="0"/>
            </a:br>
            <a:r>
              <a:rPr lang="en-US" sz="3200" dirty="0" smtClean="0"/>
              <a:t> </a:t>
            </a:r>
            <a:r>
              <a:rPr lang="en-US" sz="3200" dirty="0"/>
              <a:t/>
            </a:r>
            <a:br>
              <a:rPr lang="en-US" sz="3200" dirty="0"/>
            </a:br>
            <a:r>
              <a:rPr lang="en-US" dirty="0" smtClean="0"/>
              <a:t>O DIYOS,  </a:t>
            </a:r>
            <a:br>
              <a:rPr lang="en-US" dirty="0" smtClean="0"/>
            </a:br>
            <a:r>
              <a:rPr lang="en-US" dirty="0" smtClean="0"/>
              <a:t>SA’YONG LAHAT NG </a:t>
            </a:r>
            <a:br>
              <a:rPr lang="en-US" dirty="0" smtClean="0"/>
            </a:br>
            <a:r>
              <a:rPr lang="en-US" dirty="0" smtClean="0"/>
              <a:t>PAGSAMBA’T LUWALHATI  </a:t>
            </a:r>
            <a:br>
              <a:rPr lang="en-US" dirty="0" smtClean="0"/>
            </a:br>
            <a:r>
              <a:rPr lang="en-US" dirty="0" smtClean="0"/>
              <a:t>MAGING ANG PINAKAMAINAM KONG AWIT AY AAWITIN SA’YO </a:t>
            </a:r>
            <a:r>
              <a:rPr lang="en-US" sz="3200" dirty="0" smtClean="0"/>
              <a:t/>
            </a:r>
            <a:br>
              <a:rPr lang="en-US" sz="3200" dirty="0" smtClean="0"/>
            </a:br>
            <a:endParaRPr lang="en-US" sz="32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0"/>
            <a:ext cx="7772400" cy="5943599"/>
          </a:xfrm>
        </p:spPr>
        <p:txBody>
          <a:bodyPr>
            <a:noAutofit/>
          </a:bodyPr>
          <a:lstStyle/>
          <a:p>
            <a:r>
              <a:rPr lang="en-US" sz="4800" dirty="0" smtClean="0"/>
              <a:t/>
            </a:r>
            <a:br>
              <a:rPr lang="en-US" sz="4800" dirty="0" smtClean="0"/>
            </a:br>
            <a:r>
              <a:rPr lang="en-US" sz="4800" dirty="0" smtClean="0"/>
              <a:t>O DIYOS  </a:t>
            </a:r>
            <a:br>
              <a:rPr lang="en-US" sz="4800" dirty="0" smtClean="0"/>
            </a:br>
            <a:r>
              <a:rPr lang="en-US" sz="4800" dirty="0" smtClean="0"/>
              <a:t>ANG AKING ISIPAN AY</a:t>
            </a:r>
            <a:br>
              <a:rPr lang="en-US" sz="4800" dirty="0" smtClean="0"/>
            </a:br>
            <a:r>
              <a:rPr lang="en-US" sz="4800" dirty="0" smtClean="0"/>
              <a:t> PAGHARIAN MO  </a:t>
            </a:r>
            <a:br>
              <a:rPr lang="en-US" sz="4800" dirty="0" smtClean="0"/>
            </a:br>
            <a:r>
              <a:rPr lang="en-US" sz="4800" dirty="0" smtClean="0"/>
              <a:t>AT SA’KING PUSO AY </a:t>
            </a:r>
            <a:br>
              <a:rPr lang="en-US" sz="4800" dirty="0" smtClean="0"/>
            </a:br>
            <a:r>
              <a:rPr lang="en-US" sz="4800" dirty="0" smtClean="0"/>
              <a:t>HINDI NA MAGLAHO </a:t>
            </a:r>
            <a:br>
              <a:rPr lang="en-US" sz="4800" dirty="0" smtClean="0"/>
            </a:br>
            <a:r>
              <a:rPr lang="en-US" sz="4800" dirty="0" smtClean="0"/>
              <a:t> TANGING PAG-IBIG SA’YO</a:t>
            </a:r>
            <a:endParaRPr lang="en-US" sz="48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TotalTime>
  <Words>27</Words>
  <Application>Microsoft Office PowerPoint</Application>
  <PresentationFormat>On-screen Show (4:3)</PresentationFormat>
  <Paragraphs>13</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LANGIT ANG AKING NADARAMA   ANG KAILANGAN KO  AY PAG-IBIG MO O DIYOS SA BUHAY KONG ITO  ANG KAGALAKAN MO’Y,  KALAKASAN KO, IKAW ANG NAIS KO   </vt:lpstr>
      <vt:lpstr>Bridge:       IKAW LAMANG ANG PUPURIHIN ANG PANGALAN MO’Y DADAKILAIN WALA NG SA IYO’Y MAIHAHAMBING ANG AWIT KO’Y IYONG DINGGIN </vt:lpstr>
      <vt:lpstr>Chorus:  LANGIT ANG AKING NADARAMA, SA T’WING KAPILING KA         ANG PUSO KO’Y SUMISIGLA,  KAPAG SA IYO’Y SUMASAMBA</vt:lpstr>
      <vt:lpstr>SABIK SA PRESENSYA     AKO AY NARITO NGAYON NAGHIHINTAY INAASAM-ASAM PRESENSIYA MO’Y MULING MARANASAN </vt:lpstr>
      <vt:lpstr>AKO AY NARITO NGAYON NANANABIK NANANABIK NA MAKITA  LUWALHATI NG IYONG MUKHA</vt:lpstr>
      <vt:lpstr>Cho:  SUMASAYAW NA NGA  SA GALAK TUMATAWA NANANABIK NA MAKITA  MULI MONG PAGBISITA </vt:lpstr>
      <vt:lpstr> PANGINOONG HESUS  MALAYANG MALAYA KA! BAGUHIN MO ANG BUHAY KO  ITO’Y IYONG IYO – OH</vt:lpstr>
      <vt:lpstr>SA’YO     O DIYOS,   SA’YONG LAHAT NG  PAGSAMBA’T LUWALHATI   MAGING ANG PINAKAMAINAM KONG AWIT AY AAWITIN SA’YO  </vt:lpstr>
      <vt:lpstr> O DIYOS   ANG AKING ISIPAN AY  PAGHARIAN MO   AT SA’KING PUSO AY  HINDI NA MAGLAHO   TANGING PAG-IBIG SA’YO</vt:lpstr>
      <vt:lpstr>Chorus: ANO PA BA ANG MAIHAHANDOG KO  LIBAN SA BUHAY KONG  NANGGALING SA’YO  KUNG ANO MAN SA SANDALING  ITO’Y TANGAN  AT MGA BAGAY NA TINURING  KONG YAMAN  ITO’Y HINDI PA RIN SAPAT  SA ALAY NA NARARAPAT SA’YO </vt:lpstr>
      <vt:lpstr> WALANG HANGGANG SASAMBAHIN   NAIS KONG IKA’Y MARANASAN  PAGKILOS MO’Y AKING INAASAM  PAGKAT SA IYO KO LANG NATAGPUAN  ANG TUNAY NA KAGALAKAN</vt:lpstr>
      <vt:lpstr>NAIS KONG IKA’Y MARANASAN  TIBOK NG PUSO KO’Y IKAW LAMANG   KAYA’T NGAYON, BUKAS AT KAILANMAN  PAGSAMBA KO’Y IAALAY</vt:lpstr>
      <vt:lpstr>Chorus:   WALANG HANGGAN KITANG PUPURIHIN  WALANG HANGGANG SASAMBAHIN BUONG LAMAN NG PUSO KONG ITO ANG MAMALAGI SA IYO (2X)</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LANGIT ANG AKING NADARAMA   ANG KAILANGAN KO  AY PAG-IBIG MO O DIYOS SA BUHAY KONG ITO  ANG KAGALAKAN MO’Y,  KALAKASAN KO, IKAW ANG NAIS KO</dc:title>
  <dc:creator>bjbactung</dc:creator>
  <cp:lastModifiedBy>bjbactung</cp:lastModifiedBy>
  <cp:revision>4</cp:revision>
  <dcterms:created xsi:type="dcterms:W3CDTF">2013-01-06T06:13:07Z</dcterms:created>
  <dcterms:modified xsi:type="dcterms:W3CDTF">2013-01-06T06:47:18Z</dcterms:modified>
</cp:coreProperties>
</file>