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7DC12-A338-4AA7-895F-EEC69A9DA938}" type="datetimeFigureOut">
              <a:rPr lang="en-US" smtClean="0"/>
              <a:t>3/23/2013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941AC-CFD5-40F9-BED3-6424FFDF5A3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4343399"/>
          </a:xfrm>
        </p:spPr>
        <p:txBody>
          <a:bodyPr>
            <a:normAutofit/>
          </a:bodyPr>
          <a:lstStyle/>
          <a:p>
            <a:r>
              <a:rPr lang="en-US" b="1" dirty="0" smtClean="0"/>
              <a:t>Matthew 16:25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i="1" dirty="0" smtClean="0"/>
              <a:t>“For whoever desires to save his life will lose it, but whoever loses his life for My sake will find it.”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en-US" sz="9600" dirty="0" smtClean="0">
                <a:latin typeface="Another Typewriter" pitchFamily="1" charset="0"/>
              </a:rPr>
              <a:t>CHRISTIAN MARTYRDOM</a:t>
            </a:r>
            <a:endParaRPr lang="en-US" sz="9600" dirty="0">
              <a:latin typeface="Another Typewriter" pitchFamily="1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PARTS OF WORSHIP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>
            <a:noAutofit/>
          </a:bodyPr>
          <a:lstStyle/>
          <a:p>
            <a:r>
              <a:rPr lang="en-US" sz="4000" dirty="0" smtClean="0"/>
              <a:t>TEACHING </a:t>
            </a:r>
            <a:r>
              <a:rPr lang="en-US" sz="4000" i="1" dirty="0" smtClean="0"/>
              <a:t>(DIDACHE)</a:t>
            </a:r>
          </a:p>
          <a:p>
            <a:r>
              <a:rPr lang="en-US" sz="4000" dirty="0" smtClean="0"/>
              <a:t>PREACHING </a:t>
            </a:r>
            <a:r>
              <a:rPr lang="en-US" sz="4000" i="1" dirty="0" smtClean="0"/>
              <a:t>(KERYGMA)</a:t>
            </a:r>
          </a:p>
          <a:p>
            <a:r>
              <a:rPr lang="en-US" sz="4000" dirty="0" smtClean="0"/>
              <a:t>FELLOWSHIP </a:t>
            </a:r>
            <a:r>
              <a:rPr lang="en-US" sz="4000" i="1" dirty="0" smtClean="0"/>
              <a:t>(KOINONIA)</a:t>
            </a:r>
          </a:p>
          <a:p>
            <a:r>
              <a:rPr lang="en-US" sz="4000" dirty="0" smtClean="0"/>
              <a:t>SERVICE </a:t>
            </a:r>
            <a:r>
              <a:rPr lang="en-US" sz="4000" i="1" dirty="0" smtClean="0"/>
              <a:t>(DIAKONIA)</a:t>
            </a:r>
          </a:p>
          <a:p>
            <a:r>
              <a:rPr lang="en-US" sz="4000" dirty="0" smtClean="0"/>
              <a:t>LITURGY </a:t>
            </a:r>
            <a:r>
              <a:rPr lang="en-US" sz="4000" i="1" dirty="0" smtClean="0"/>
              <a:t>(LITOURGIA)</a:t>
            </a:r>
          </a:p>
          <a:p>
            <a:r>
              <a:rPr lang="en-US" sz="4000" dirty="0" smtClean="0"/>
              <a:t>WARNING </a:t>
            </a:r>
            <a:r>
              <a:rPr lang="en-US" sz="4000" i="1" dirty="0" smtClean="0"/>
              <a:t>(PROPHETIA)</a:t>
            </a:r>
          </a:p>
          <a:p>
            <a:r>
              <a:rPr lang="en-US" sz="4000" b="1" u="sng" dirty="0" smtClean="0"/>
              <a:t>MARTYRDOM</a:t>
            </a:r>
            <a:r>
              <a:rPr lang="en-US" sz="4000" u="sng" dirty="0" smtClean="0"/>
              <a:t> </a:t>
            </a:r>
            <a:r>
              <a:rPr lang="en-US" sz="4000" i="1" dirty="0" smtClean="0"/>
              <a:t>(MARTYRIA)</a:t>
            </a:r>
            <a:endParaRPr lang="en-US" sz="4000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152400"/>
            <a:ext cx="8229600" cy="762000"/>
          </a:xfrm>
        </p:spPr>
        <p:txBody>
          <a:bodyPr/>
          <a:lstStyle/>
          <a:p>
            <a:r>
              <a:rPr lang="en-US" dirty="0" smtClean="0"/>
              <a:t>MARTYRDOM or SACRIFICE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5334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Cannot Endure The Hardships In Ministry If We Don’t Know How To Sacrifice</a:t>
            </a:r>
          </a:p>
          <a:p>
            <a:r>
              <a:rPr lang="en-US" dirty="0" smtClean="0"/>
              <a:t>Our commitments should always be established in genuine passion and sacrifice</a:t>
            </a:r>
          </a:p>
          <a:p>
            <a:r>
              <a:rPr lang="en-US" dirty="0" smtClean="0"/>
              <a:t>Without the sacrifices of our forefathers we wouldn’t have the privileges/rights..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..to become Christians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..to read the Bible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..to express our Faith </a:t>
            </a:r>
            <a:r>
              <a:rPr lang="en-US" dirty="0" smtClean="0"/>
              <a:t>freely</a:t>
            </a:r>
          </a:p>
          <a:p>
            <a:pPr>
              <a:buNone/>
            </a:pPr>
            <a:r>
              <a:rPr lang="en-US" dirty="0"/>
              <a:t> </a:t>
            </a:r>
            <a:r>
              <a:rPr lang="en-US" dirty="0" smtClean="0"/>
              <a:t>    ..or being part of this church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96200" cy="4953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/>
              <a:t>What are we going to sacrifice?</a:t>
            </a:r>
          </a:p>
          <a:p>
            <a:pPr>
              <a:buNone/>
            </a:pPr>
            <a:endParaRPr lang="en-US" sz="4400" dirty="0"/>
          </a:p>
          <a:p>
            <a:pPr>
              <a:buNone/>
            </a:pPr>
            <a:r>
              <a:rPr lang="en-US" sz="4400" dirty="0" smtClean="0"/>
              <a:t>Why do we need to sacrifice?</a:t>
            </a:r>
            <a:endParaRPr lang="en-US" sz="4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5300" b="1" dirty="0"/>
              <a:t>What are we going to sacrifice?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8686800" cy="5562600"/>
          </a:xfrm>
        </p:spPr>
        <p:txBody>
          <a:bodyPr>
            <a:normAutofit/>
          </a:bodyPr>
          <a:lstStyle/>
          <a:p>
            <a:r>
              <a:rPr lang="en-US" b="1" dirty="0" smtClean="0"/>
              <a:t>Our Lives </a:t>
            </a:r>
            <a:r>
              <a:rPr lang="en-US" sz="2800" i="1" dirty="0" smtClean="0"/>
              <a:t>(Romans 12:1)</a:t>
            </a:r>
            <a:endParaRPr lang="en-US" i="1" dirty="0" smtClean="0"/>
          </a:p>
          <a:p>
            <a:pPr>
              <a:buNone/>
            </a:pPr>
            <a:r>
              <a:rPr lang="en-US" sz="2000" dirty="0" smtClean="0"/>
              <a:t>Therefore, I urge you, brothers and sisters, in view of God’s mercy, to offer your bodies as a living sacrifice, holy and pleasing to God—this is your true and proper worship.</a:t>
            </a:r>
          </a:p>
          <a:p>
            <a:r>
              <a:rPr lang="en-US" b="1" dirty="0" smtClean="0"/>
              <a:t>Our Earthly Goals </a:t>
            </a:r>
            <a:r>
              <a:rPr lang="en-US" sz="2800" i="1" dirty="0" smtClean="0"/>
              <a:t>(Matthew 13:44)</a:t>
            </a:r>
            <a:endParaRPr lang="en-US" sz="100" i="1" dirty="0" smtClean="0"/>
          </a:p>
          <a:p>
            <a:pPr>
              <a:buNone/>
            </a:pPr>
            <a:r>
              <a:rPr lang="en-US" sz="100" dirty="0" smtClean="0"/>
              <a:t> </a:t>
            </a:r>
            <a:r>
              <a:rPr lang="en-US" sz="2000" dirty="0" smtClean="0"/>
              <a:t>"The kingdom of heaven is like treasure hidden in a field. When a man found it, he hid it again, and then in his joy went and sold all he had and bought that field.”</a:t>
            </a:r>
          </a:p>
          <a:p>
            <a:r>
              <a:rPr lang="en-US" b="1" dirty="0" smtClean="0"/>
              <a:t>Our Comfort Zone </a:t>
            </a:r>
            <a:r>
              <a:rPr lang="en-US" sz="2800" i="1" dirty="0" smtClean="0"/>
              <a:t>(Matthew 8:20) </a:t>
            </a:r>
            <a:endParaRPr lang="en-US" sz="2800" i="1" dirty="0"/>
          </a:p>
          <a:p>
            <a:pPr>
              <a:buNone/>
            </a:pPr>
            <a:r>
              <a:rPr lang="en-US" sz="2000" dirty="0" smtClean="0"/>
              <a:t>Jesus replied, "Foxes have dens and birds have nests, but the Son of Man has no place to lay his head.“</a:t>
            </a:r>
          </a:p>
          <a:p>
            <a:r>
              <a:rPr lang="en-US" b="1" dirty="0" smtClean="0"/>
              <a:t>Our Personal Agenda </a:t>
            </a:r>
            <a:r>
              <a:rPr lang="en-US" sz="2800" i="1" dirty="0" smtClean="0"/>
              <a:t>(Matthew 8:21-22)</a:t>
            </a:r>
            <a:endParaRPr lang="en-US" sz="1800" i="1" dirty="0" smtClean="0"/>
          </a:p>
          <a:p>
            <a:pPr>
              <a:buNone/>
            </a:pPr>
            <a:r>
              <a:rPr lang="en-US" sz="1800" dirty="0" smtClean="0"/>
              <a:t> </a:t>
            </a:r>
            <a:r>
              <a:rPr lang="en-US" sz="2000" dirty="0" smtClean="0"/>
              <a:t>Another disciple said to him, "Lord, first let me go and bury my father. But Jesus told him, Follow me, and let the dead bury their own dead."</a:t>
            </a:r>
            <a:endParaRPr lang="en-US" b="1" dirty="0"/>
          </a:p>
        </p:txBody>
      </p:sp>
      <p:sp>
        <p:nvSpPr>
          <p:cNvPr id="4" name="TextBox 3"/>
          <p:cNvSpPr txBox="1"/>
          <p:nvPr/>
        </p:nvSpPr>
        <p:spPr>
          <a:xfrm>
            <a:off x="7010400" y="65532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229600" cy="990600"/>
          </a:xfrm>
        </p:spPr>
        <p:txBody>
          <a:bodyPr/>
          <a:lstStyle/>
          <a:p>
            <a:r>
              <a:rPr lang="en-US" b="1" dirty="0" smtClean="0"/>
              <a:t>Why do we need to sacrifice?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914400"/>
            <a:ext cx="8686800" cy="57150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To Help Others </a:t>
            </a:r>
            <a:r>
              <a:rPr lang="en-US" i="1" dirty="0" smtClean="0"/>
              <a:t>(Luke 10:25-37)</a:t>
            </a:r>
          </a:p>
          <a:p>
            <a:pPr>
              <a:buNone/>
            </a:pPr>
            <a:r>
              <a:rPr lang="en-US" dirty="0" smtClean="0"/>
              <a:t>“The first question which the priest and the Levite asked was: 'If I stop to help this man, what will happen to me?' But...the good Samaritan reversed the question: 'If I do not stop to help this man, what will happen to him?” </a:t>
            </a:r>
            <a:br>
              <a:rPr lang="en-US" dirty="0" smtClean="0"/>
            </a:br>
            <a:r>
              <a:rPr lang="en-US" dirty="0" smtClean="0"/>
              <a:t>― </a:t>
            </a:r>
            <a:r>
              <a:rPr lang="en-US" sz="2800" b="1" dirty="0" smtClean="0"/>
              <a:t>Martin Luther King, Jr.</a:t>
            </a:r>
          </a:p>
          <a:p>
            <a:r>
              <a:rPr lang="en-US" sz="3600" b="1" dirty="0" smtClean="0"/>
              <a:t>To Serve God And to Receive His Blessings</a:t>
            </a:r>
          </a:p>
          <a:p>
            <a:pPr>
              <a:buNone/>
            </a:pPr>
            <a:r>
              <a:rPr lang="en-US" sz="3000" i="1" dirty="0" smtClean="0"/>
              <a:t>(Matthew 6:33)</a:t>
            </a:r>
          </a:p>
          <a:p>
            <a:pPr>
              <a:buNone/>
            </a:pPr>
            <a:r>
              <a:rPr lang="en-US" sz="3600" dirty="0" smtClean="0"/>
              <a:t>But seek first His kingdom and His righteousness, and all these things will be given to you as well.</a:t>
            </a:r>
          </a:p>
          <a:p>
            <a:pPr>
              <a:buNone/>
            </a:pPr>
            <a:endParaRPr lang="en-US" sz="36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Reflection: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610600" cy="45259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must remember that God gave His life for us</a:t>
            </a:r>
          </a:p>
          <a:p>
            <a:r>
              <a:rPr lang="en-US" dirty="0" smtClean="0"/>
              <a:t>He is protecting us 24/7</a:t>
            </a:r>
          </a:p>
          <a:p>
            <a:r>
              <a:rPr lang="en-US" dirty="0" smtClean="0"/>
              <a:t>He gave us life and the things we need to live</a:t>
            </a:r>
          </a:p>
          <a:p>
            <a:endParaRPr lang="en-US" dirty="0"/>
          </a:p>
          <a:p>
            <a:r>
              <a:rPr lang="en-US" dirty="0" smtClean="0"/>
              <a:t>What can we give to our Lord to express our gratitude?</a:t>
            </a:r>
          </a:p>
          <a:p>
            <a:endParaRPr lang="en-US" dirty="0"/>
          </a:p>
          <a:p>
            <a:r>
              <a:rPr lang="en-US" smtClean="0"/>
              <a:t>[Video Clip]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400</Words>
  <Application>Microsoft Office PowerPoint</Application>
  <PresentationFormat>On-screen Show (4:3)</PresentationFormat>
  <Paragraphs>45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Matthew 16:25  “For whoever desires to save his life will lose it, but whoever loses his life for My sake will find it.”</vt:lpstr>
      <vt:lpstr>Slide 2</vt:lpstr>
      <vt:lpstr>PARTS OF WORSHIP</vt:lpstr>
      <vt:lpstr>MARTYRDOM or SACRIFICE</vt:lpstr>
      <vt:lpstr>2 questions</vt:lpstr>
      <vt:lpstr>What are we going to sacrifice? </vt:lpstr>
      <vt:lpstr>Why do we need to sacrifice?</vt:lpstr>
      <vt:lpstr>Reflection: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Matthew 16:25  “For whoever desires to save his life will lose it, but whoever loses his life for My sake will find it.”</dc:title>
  <dc:creator>bjbactung</dc:creator>
  <cp:lastModifiedBy>bjbactung</cp:lastModifiedBy>
  <cp:revision>15</cp:revision>
  <dcterms:created xsi:type="dcterms:W3CDTF">2013-03-24T04:17:35Z</dcterms:created>
  <dcterms:modified xsi:type="dcterms:W3CDTF">2013-03-24T06:37:27Z</dcterms:modified>
</cp:coreProperties>
</file>