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60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6CE2D4-6295-451D-82DF-8FAEDB3D4189}" type="datetimeFigureOut">
              <a:rPr lang="en-US" smtClean="0"/>
              <a:t>4/21/2013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DA9EA-B3E6-4395-8B3E-23F9B85812F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6CE2D4-6295-451D-82DF-8FAEDB3D4189}" type="datetimeFigureOut">
              <a:rPr lang="en-US" smtClean="0"/>
              <a:t>4/21/2013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DA9EA-B3E6-4395-8B3E-23F9B85812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6CE2D4-6295-451D-82DF-8FAEDB3D4189}" type="datetimeFigureOut">
              <a:rPr lang="en-US" smtClean="0"/>
              <a:t>4/21/2013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DA9EA-B3E6-4395-8B3E-23F9B85812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6CE2D4-6295-451D-82DF-8FAEDB3D4189}" type="datetimeFigureOut">
              <a:rPr lang="en-US" smtClean="0"/>
              <a:t>4/21/2013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DA9EA-B3E6-4395-8B3E-23F9B85812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6CE2D4-6295-451D-82DF-8FAEDB3D4189}" type="datetimeFigureOut">
              <a:rPr lang="en-US" smtClean="0"/>
              <a:t>4/21/2013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DA9EA-B3E6-4395-8B3E-23F9B85812F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6CE2D4-6295-451D-82DF-8FAEDB3D4189}" type="datetimeFigureOut">
              <a:rPr lang="en-US" smtClean="0"/>
              <a:t>4/21/2013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DA9EA-B3E6-4395-8B3E-23F9B85812F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6CE2D4-6295-451D-82DF-8FAEDB3D4189}" type="datetimeFigureOut">
              <a:rPr lang="en-US" smtClean="0"/>
              <a:t>4/21/2013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6DA9EA-B3E6-4395-8B3E-23F9B85812F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6CE2D4-6295-451D-82DF-8FAEDB3D4189}" type="datetimeFigureOut">
              <a:rPr lang="en-US" smtClean="0"/>
              <a:t>4/21/2013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6DA9EA-B3E6-4395-8B3E-23F9B85812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6CE2D4-6295-451D-82DF-8FAEDB3D4189}" type="datetimeFigureOut">
              <a:rPr lang="en-US" smtClean="0"/>
              <a:t>4/21/2013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6DA9EA-B3E6-4395-8B3E-23F9B85812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6CE2D4-6295-451D-82DF-8FAEDB3D4189}" type="datetimeFigureOut">
              <a:rPr lang="en-US" smtClean="0"/>
              <a:t>4/21/2013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DA9EA-B3E6-4395-8B3E-23F9B85812F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6CE2D4-6295-451D-82DF-8FAEDB3D4189}" type="datetimeFigureOut">
              <a:rPr lang="en-US" smtClean="0"/>
              <a:t>4/21/2013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DA9EA-B3E6-4395-8B3E-23F9B85812F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6CE2D4-6295-451D-82DF-8FAEDB3D4189}" type="datetimeFigureOut">
              <a:rPr lang="en-US" smtClean="0"/>
              <a:t>4/21/2013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6DA9EA-B3E6-4395-8B3E-23F9B85812F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5410200"/>
          </a:xfrm>
        </p:spPr>
        <p:txBody>
          <a:bodyPr>
            <a:normAutofit/>
          </a:bodyPr>
          <a:lstStyle/>
          <a:p>
            <a:r>
              <a:rPr lang="en-US" dirty="0" smtClean="0"/>
              <a:t>Genesis 9:13</a:t>
            </a:r>
            <a:br>
              <a:rPr lang="en-US" dirty="0" smtClean="0"/>
            </a:br>
            <a:r>
              <a:rPr lang="en-US" dirty="0"/>
              <a:t/>
            </a:r>
            <a:br>
              <a:rPr lang="en-US" dirty="0"/>
            </a:br>
            <a:r>
              <a:rPr lang="en-US" dirty="0" smtClean="0"/>
              <a:t> “</a:t>
            </a:r>
            <a:r>
              <a:rPr lang="en-US" dirty="0" smtClean="0"/>
              <a:t>I set My rainbow in the cloud, and it shall be for the sign of the covenant between Me and the earth”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eres-a-rainbow-always-after-the-rain.jpg"/>
          <p:cNvPicPr>
            <a:picLocks noGrp="1" noChangeAspect="1"/>
          </p:cNvPicPr>
          <p:nvPr>
            <p:ph idx="1"/>
          </p:nvPr>
        </p:nvPicPr>
        <p:blipFill>
          <a:blip r:embed="rId2"/>
          <a:stretch>
            <a:fillRect/>
          </a:stretch>
        </p:blipFill>
        <p:spPr>
          <a:xfrm>
            <a:off x="152400" y="0"/>
            <a:ext cx="8839200" cy="6858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RAINBOW</a:t>
            </a:r>
            <a:endParaRPr lang="en-US" sz="5400" dirty="0"/>
          </a:p>
        </p:txBody>
      </p:sp>
      <p:sp>
        <p:nvSpPr>
          <p:cNvPr id="3" name="Content Placeholder 2"/>
          <p:cNvSpPr>
            <a:spLocks noGrp="1"/>
          </p:cNvSpPr>
          <p:nvPr>
            <p:ph idx="1"/>
          </p:nvPr>
        </p:nvSpPr>
        <p:spPr>
          <a:xfrm>
            <a:off x="152400" y="1600200"/>
            <a:ext cx="8839200" cy="5029200"/>
          </a:xfrm>
        </p:spPr>
        <p:txBody>
          <a:bodyPr>
            <a:normAutofit/>
          </a:bodyPr>
          <a:lstStyle/>
          <a:p>
            <a:r>
              <a:rPr lang="en-US" sz="4800" dirty="0" smtClean="0"/>
              <a:t>Refraction of light through the water vapor</a:t>
            </a:r>
          </a:p>
          <a:p>
            <a:r>
              <a:rPr lang="en-US" sz="4800" dirty="0" smtClean="0"/>
              <a:t>Colorful</a:t>
            </a:r>
          </a:p>
          <a:p>
            <a:r>
              <a:rPr lang="en-US" sz="4400" dirty="0" smtClean="0"/>
              <a:t>Transition from rainy to sunny weather</a:t>
            </a:r>
          </a:p>
          <a:p>
            <a:endParaRPr lang="en-US" sz="4400" dirty="0" smtClean="0"/>
          </a:p>
          <a:p>
            <a:endParaRPr lang="en-US" sz="4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 Christians, the Rainbow signifies</a:t>
            </a:r>
            <a:endParaRPr lang="en-US" dirty="0"/>
          </a:p>
        </p:txBody>
      </p:sp>
      <p:sp>
        <p:nvSpPr>
          <p:cNvPr id="3" name="Content Placeholder 2"/>
          <p:cNvSpPr>
            <a:spLocks noGrp="1"/>
          </p:cNvSpPr>
          <p:nvPr>
            <p:ph idx="1"/>
          </p:nvPr>
        </p:nvSpPr>
        <p:spPr/>
        <p:txBody>
          <a:bodyPr/>
          <a:lstStyle/>
          <a:p>
            <a:r>
              <a:rPr lang="en-US" sz="4800" dirty="0" smtClean="0"/>
              <a:t>A New Life</a:t>
            </a:r>
          </a:p>
          <a:p>
            <a:r>
              <a:rPr lang="en-US" sz="4800" dirty="0" smtClean="0"/>
              <a:t>God’s Promise</a:t>
            </a:r>
          </a:p>
          <a:p>
            <a:r>
              <a:rPr lang="en-US" sz="4800" dirty="0" smtClean="0"/>
              <a:t>Reminder</a:t>
            </a:r>
          </a:p>
          <a:p>
            <a:r>
              <a:rPr lang="en-US" sz="4800" dirty="0" smtClean="0"/>
              <a:t>End Of a Trial</a:t>
            </a:r>
          </a:p>
          <a:p>
            <a:r>
              <a:rPr lang="en-US" sz="4800" dirty="0" smtClean="0"/>
              <a:t>Endure New Challenges</a:t>
            </a:r>
            <a:endParaRPr lang="en-US" sz="4800" dirty="0" smtClean="0"/>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l"/>
            <a:r>
              <a:rPr lang="en-US" dirty="0" smtClean="0"/>
              <a:t>A NEW LIFE</a:t>
            </a:r>
            <a:endParaRPr lang="en-US" dirty="0"/>
          </a:p>
        </p:txBody>
      </p:sp>
      <p:sp>
        <p:nvSpPr>
          <p:cNvPr id="3" name="Content Placeholder 2"/>
          <p:cNvSpPr>
            <a:spLocks noGrp="1"/>
          </p:cNvSpPr>
          <p:nvPr>
            <p:ph idx="1"/>
          </p:nvPr>
        </p:nvSpPr>
        <p:spPr>
          <a:xfrm>
            <a:off x="457200" y="762000"/>
            <a:ext cx="8229600" cy="5715000"/>
          </a:xfrm>
        </p:spPr>
        <p:txBody>
          <a:bodyPr>
            <a:normAutofit fontScale="92500"/>
          </a:bodyPr>
          <a:lstStyle/>
          <a:p>
            <a:r>
              <a:rPr lang="en-US" b="1" dirty="0" smtClean="0"/>
              <a:t>2 Corinthians 5:17</a:t>
            </a:r>
            <a:r>
              <a:rPr lang="en-US" dirty="0" smtClean="0"/>
              <a:t/>
            </a:r>
            <a:br>
              <a:rPr lang="en-US" dirty="0" smtClean="0"/>
            </a:br>
            <a:r>
              <a:rPr lang="en-US" dirty="0" smtClean="0"/>
              <a:t>Therefore, if anyone is in Christ, the new creation has come: The old has gone, the new is here!</a:t>
            </a:r>
          </a:p>
          <a:p>
            <a:r>
              <a:rPr lang="en-US" dirty="0" smtClean="0"/>
              <a:t>In Noah’s time the people were very disobedient to God…</a:t>
            </a:r>
          </a:p>
          <a:p>
            <a:r>
              <a:rPr lang="en-US" dirty="0" smtClean="0"/>
              <a:t>Sin and immoral acts were part of their norm</a:t>
            </a:r>
          </a:p>
          <a:p>
            <a:r>
              <a:rPr lang="en-US" dirty="0" smtClean="0"/>
              <a:t>God preserved Noah and his family by sending flood</a:t>
            </a:r>
          </a:p>
          <a:p>
            <a:r>
              <a:rPr lang="en-US" dirty="0" smtClean="0"/>
              <a:t>There are instances that “drizzle” cannot cleanse our wickedness so God send forth “storms”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pPr algn="l"/>
            <a:r>
              <a:rPr lang="en-US" dirty="0" smtClean="0"/>
              <a:t>GOD’S PROMISES</a:t>
            </a:r>
            <a:endParaRPr lang="en-US" dirty="0"/>
          </a:p>
        </p:txBody>
      </p:sp>
      <p:sp>
        <p:nvSpPr>
          <p:cNvPr id="3" name="Content Placeholder 2"/>
          <p:cNvSpPr>
            <a:spLocks noGrp="1"/>
          </p:cNvSpPr>
          <p:nvPr>
            <p:ph idx="1"/>
          </p:nvPr>
        </p:nvSpPr>
        <p:spPr>
          <a:xfrm>
            <a:off x="228600" y="762000"/>
            <a:ext cx="8686800" cy="5867400"/>
          </a:xfrm>
        </p:spPr>
        <p:txBody>
          <a:bodyPr>
            <a:normAutofit lnSpcReduction="10000"/>
          </a:bodyPr>
          <a:lstStyle/>
          <a:p>
            <a:r>
              <a:rPr lang="en-US" b="1" dirty="0" smtClean="0"/>
              <a:t>Romans 4:21 </a:t>
            </a:r>
          </a:p>
          <a:p>
            <a:pPr>
              <a:buNone/>
            </a:pPr>
            <a:r>
              <a:rPr lang="en-US" dirty="0" smtClean="0"/>
              <a:t>Fully convinced that God was able to do what he had promised. </a:t>
            </a:r>
          </a:p>
          <a:p>
            <a:r>
              <a:rPr lang="en-US" dirty="0" smtClean="0"/>
              <a:t>The rainbow contains the promise of God that he wont send the deluge again</a:t>
            </a:r>
          </a:p>
          <a:p>
            <a:r>
              <a:rPr lang="en-US" dirty="0" smtClean="0"/>
              <a:t>God had never broken one of His promises</a:t>
            </a:r>
          </a:p>
          <a:p>
            <a:r>
              <a:rPr lang="en-US" dirty="0" smtClean="0"/>
              <a:t>What He says He will do</a:t>
            </a:r>
          </a:p>
          <a:p>
            <a:r>
              <a:rPr lang="en-US" dirty="0" smtClean="0"/>
              <a:t>We should also trust His words</a:t>
            </a:r>
          </a:p>
          <a:p>
            <a:endParaRPr lang="en-US" dirty="0"/>
          </a:p>
          <a:p>
            <a:r>
              <a:rPr lang="en-US" dirty="0" smtClean="0"/>
              <a:t>He protected ark during the storm.. He will also protect us…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92162"/>
          </a:xfrm>
        </p:spPr>
        <p:txBody>
          <a:bodyPr/>
          <a:lstStyle/>
          <a:p>
            <a:pPr algn="l"/>
            <a:r>
              <a:rPr lang="en-US" dirty="0" smtClean="0"/>
              <a:t>REMINDER</a:t>
            </a:r>
            <a:endParaRPr lang="en-US" dirty="0"/>
          </a:p>
        </p:txBody>
      </p:sp>
      <p:sp>
        <p:nvSpPr>
          <p:cNvPr id="3" name="Content Placeholder 2"/>
          <p:cNvSpPr>
            <a:spLocks noGrp="1"/>
          </p:cNvSpPr>
          <p:nvPr>
            <p:ph idx="1"/>
          </p:nvPr>
        </p:nvSpPr>
        <p:spPr>
          <a:xfrm>
            <a:off x="228600" y="762000"/>
            <a:ext cx="8686800" cy="5867400"/>
          </a:xfrm>
        </p:spPr>
        <p:txBody>
          <a:bodyPr>
            <a:normAutofit fontScale="92500" lnSpcReduction="20000"/>
          </a:bodyPr>
          <a:lstStyle/>
          <a:p>
            <a:r>
              <a:rPr lang="en-US" b="1" dirty="0" err="1" smtClean="0"/>
              <a:t>Zephariah</a:t>
            </a:r>
            <a:r>
              <a:rPr lang="en-US" b="1" dirty="0" smtClean="0"/>
              <a:t> 3:17</a:t>
            </a:r>
          </a:p>
          <a:p>
            <a:pPr>
              <a:buNone/>
            </a:pPr>
            <a:r>
              <a:rPr lang="en-US" dirty="0" smtClean="0"/>
              <a:t>The Lord your God is with you, He is mighty to save. He will take great delight in you, He will quiet you with his love, He will rejoice over you with singing.</a:t>
            </a:r>
          </a:p>
          <a:p>
            <a:r>
              <a:rPr lang="en-US" dirty="0" smtClean="0"/>
              <a:t>After the storm, they sent a raven and later on a dove.. (only the dove came back)</a:t>
            </a:r>
          </a:p>
          <a:p>
            <a:r>
              <a:rPr lang="en-US" dirty="0" smtClean="0"/>
              <a:t>Noah then built an altar where they could worship the Lord</a:t>
            </a:r>
          </a:p>
          <a:p>
            <a:r>
              <a:rPr lang="en-US" dirty="0" smtClean="0"/>
              <a:t>The rainbow reminds Noah to worship the Lord</a:t>
            </a:r>
          </a:p>
          <a:p>
            <a:r>
              <a:rPr lang="en-US" dirty="0" smtClean="0"/>
              <a:t>Why did they built an altar?</a:t>
            </a:r>
          </a:p>
          <a:p>
            <a:pPr>
              <a:buNone/>
            </a:pPr>
            <a:r>
              <a:rPr lang="en-US" dirty="0" smtClean="0"/>
              <a:t>-thanking God should always be special.. We should give it our best always when we come before His presence..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l"/>
            <a:r>
              <a:rPr lang="en-US" dirty="0" smtClean="0"/>
              <a:t>END OF TRIAL</a:t>
            </a:r>
            <a:endParaRPr lang="en-US" dirty="0"/>
          </a:p>
        </p:txBody>
      </p:sp>
      <p:sp>
        <p:nvSpPr>
          <p:cNvPr id="3" name="Content Placeholder 2"/>
          <p:cNvSpPr>
            <a:spLocks noGrp="1"/>
          </p:cNvSpPr>
          <p:nvPr>
            <p:ph idx="1"/>
          </p:nvPr>
        </p:nvSpPr>
        <p:spPr>
          <a:xfrm>
            <a:off x="228600" y="838200"/>
            <a:ext cx="8763000" cy="5791200"/>
          </a:xfrm>
        </p:spPr>
        <p:txBody>
          <a:bodyPr/>
          <a:lstStyle/>
          <a:p>
            <a:r>
              <a:rPr lang="en-US" b="1" dirty="0" smtClean="0"/>
              <a:t>Matthew 11:28-30</a:t>
            </a:r>
          </a:p>
          <a:p>
            <a:pPr>
              <a:buNone/>
            </a:pPr>
            <a:r>
              <a:rPr lang="en-US" baseline="30000" dirty="0" smtClean="0"/>
              <a:t> </a:t>
            </a:r>
            <a:r>
              <a:rPr lang="en-US" dirty="0" smtClean="0"/>
              <a:t>“Come to me, all you who are weary and burdened, and I will give you rest.”</a:t>
            </a:r>
          </a:p>
          <a:p>
            <a:r>
              <a:rPr lang="en-US" dirty="0" smtClean="0"/>
              <a:t>After the flood Noah and his family were tired</a:t>
            </a:r>
          </a:p>
          <a:p>
            <a:pPr>
              <a:buNone/>
            </a:pPr>
            <a:r>
              <a:rPr lang="en-US" dirty="0" smtClean="0"/>
              <a:t>-physically</a:t>
            </a:r>
          </a:p>
          <a:p>
            <a:pPr>
              <a:buNone/>
            </a:pPr>
            <a:r>
              <a:rPr lang="en-US" dirty="0" smtClean="0"/>
              <a:t>-emotionally</a:t>
            </a:r>
          </a:p>
          <a:p>
            <a:pPr>
              <a:buNone/>
            </a:pPr>
            <a:r>
              <a:rPr lang="en-US" dirty="0" smtClean="0"/>
              <a:t>-spiritually</a:t>
            </a:r>
          </a:p>
          <a:p>
            <a:pPr>
              <a:buNone/>
            </a:pPr>
            <a:endParaRPr lang="en-US" dirty="0"/>
          </a:p>
          <a:p>
            <a:r>
              <a:rPr lang="en-US" dirty="0" smtClean="0"/>
              <a:t>God gave them the “gift of rest”</a:t>
            </a:r>
          </a:p>
          <a:p>
            <a:r>
              <a:rPr lang="en-US" dirty="0" smtClean="0"/>
              <a:t>When we are tired we should come to the Lord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pPr algn="l"/>
            <a:r>
              <a:rPr lang="en-US" dirty="0" smtClean="0"/>
              <a:t>ENDURE NEW CHALLENGES</a:t>
            </a:r>
            <a:endParaRPr lang="en-US" dirty="0"/>
          </a:p>
        </p:txBody>
      </p:sp>
      <p:sp>
        <p:nvSpPr>
          <p:cNvPr id="3" name="Content Placeholder 2"/>
          <p:cNvSpPr>
            <a:spLocks noGrp="1"/>
          </p:cNvSpPr>
          <p:nvPr>
            <p:ph idx="1"/>
          </p:nvPr>
        </p:nvSpPr>
        <p:spPr>
          <a:xfrm>
            <a:off x="228600" y="838200"/>
            <a:ext cx="8686800" cy="5791200"/>
          </a:xfrm>
        </p:spPr>
        <p:txBody>
          <a:bodyPr>
            <a:normAutofit lnSpcReduction="10000"/>
          </a:bodyPr>
          <a:lstStyle/>
          <a:p>
            <a:r>
              <a:rPr lang="en-US" b="1" dirty="0" smtClean="0"/>
              <a:t>Romans 5:3-4 </a:t>
            </a:r>
          </a:p>
          <a:p>
            <a:pPr>
              <a:buNone/>
            </a:pPr>
            <a:r>
              <a:rPr lang="en-US" dirty="0" smtClean="0"/>
              <a:t>More than that, we rejoice in our sufferings, knowing that suffering produces endurance, and endurance produces character, and character produces hope,</a:t>
            </a:r>
          </a:p>
          <a:p>
            <a:r>
              <a:rPr lang="en-US" dirty="0" smtClean="0"/>
              <a:t>The challenge never stopped there</a:t>
            </a:r>
          </a:p>
          <a:p>
            <a:r>
              <a:rPr lang="en-US" dirty="0" smtClean="0"/>
              <a:t>Noah “drowned in wine”</a:t>
            </a:r>
          </a:p>
          <a:p>
            <a:r>
              <a:rPr lang="en-US" dirty="0" smtClean="0"/>
              <a:t>The rainbow signifies new challenges</a:t>
            </a:r>
          </a:p>
          <a:p>
            <a:r>
              <a:rPr lang="en-US" dirty="0" smtClean="0"/>
              <a:t>Problems of the rainy days… and problems of the sunny days….</a:t>
            </a:r>
          </a:p>
          <a:p>
            <a:r>
              <a:rPr lang="en-US" dirty="0" smtClean="0"/>
              <a:t>We should always be prepared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286</Words>
  <Application>Microsoft Office PowerPoint</Application>
  <PresentationFormat>On-screen Show (4:3)</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Genesis 9:13   “I set My rainbow in the cloud, and it shall be for the sign of the covenant between Me and the earth”</vt:lpstr>
      <vt:lpstr>Slide 2</vt:lpstr>
      <vt:lpstr>RAINBOW</vt:lpstr>
      <vt:lpstr>For Christians, the Rainbow signifies</vt:lpstr>
      <vt:lpstr>A NEW LIFE</vt:lpstr>
      <vt:lpstr>GOD’S PROMISES</vt:lpstr>
      <vt:lpstr>REMINDER</vt:lpstr>
      <vt:lpstr>END OF TRIAL</vt:lpstr>
      <vt:lpstr>ENDURE NEW CHALLENGES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Genesis 9:13   “I set My rainbow in the cloud, and it shall be for the sign of the covenant between Me and the earth”</dc:title>
  <dc:creator>bjbactung</dc:creator>
  <cp:lastModifiedBy>bjbactung</cp:lastModifiedBy>
  <cp:revision>10</cp:revision>
  <dcterms:created xsi:type="dcterms:W3CDTF">2013-04-21T20:38:13Z</dcterms:created>
  <dcterms:modified xsi:type="dcterms:W3CDTF">2013-04-21T23:47:00Z</dcterms:modified>
</cp:coreProperties>
</file>