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4" r:id="rId8"/>
    <p:sldId id="261" r:id="rId9"/>
    <p:sldId id="265" r:id="rId10"/>
    <p:sldId id="266" r:id="rId11"/>
    <p:sldId id="262"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08" y="-1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764D14-E943-4679-902D-C415DAD1F56A}" type="datetimeFigureOut">
              <a:rPr lang="en-US" smtClean="0"/>
              <a:t>2/17/2013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047FA-8234-4C25-A1B5-73E8F14A33E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764D14-E943-4679-902D-C415DAD1F56A}" type="datetimeFigureOut">
              <a:rPr lang="en-US" smtClean="0"/>
              <a:t>2/17/2013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047FA-8234-4C25-A1B5-73E8F14A33E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764D14-E943-4679-902D-C415DAD1F56A}" type="datetimeFigureOut">
              <a:rPr lang="en-US" smtClean="0"/>
              <a:t>2/17/2013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047FA-8234-4C25-A1B5-73E8F14A33E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764D14-E943-4679-902D-C415DAD1F56A}" type="datetimeFigureOut">
              <a:rPr lang="en-US" smtClean="0"/>
              <a:t>2/17/2013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047FA-8234-4C25-A1B5-73E8F14A33E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764D14-E943-4679-902D-C415DAD1F56A}" type="datetimeFigureOut">
              <a:rPr lang="en-US" smtClean="0"/>
              <a:t>2/17/2013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F047FA-8234-4C25-A1B5-73E8F14A33E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764D14-E943-4679-902D-C415DAD1F56A}" type="datetimeFigureOut">
              <a:rPr lang="en-US" smtClean="0"/>
              <a:t>2/17/2013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047FA-8234-4C25-A1B5-73E8F14A33E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764D14-E943-4679-902D-C415DAD1F56A}" type="datetimeFigureOut">
              <a:rPr lang="en-US" smtClean="0"/>
              <a:t>2/17/2013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F047FA-8234-4C25-A1B5-73E8F14A33E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764D14-E943-4679-902D-C415DAD1F56A}" type="datetimeFigureOut">
              <a:rPr lang="en-US" smtClean="0"/>
              <a:t>2/17/2013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F047FA-8234-4C25-A1B5-73E8F14A33E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764D14-E943-4679-902D-C415DAD1F56A}" type="datetimeFigureOut">
              <a:rPr lang="en-US" smtClean="0"/>
              <a:t>2/17/2013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F047FA-8234-4C25-A1B5-73E8F14A33E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764D14-E943-4679-902D-C415DAD1F56A}" type="datetimeFigureOut">
              <a:rPr lang="en-US" smtClean="0"/>
              <a:t>2/17/2013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047FA-8234-4C25-A1B5-73E8F14A33E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764D14-E943-4679-902D-C415DAD1F56A}" type="datetimeFigureOut">
              <a:rPr lang="en-US" smtClean="0"/>
              <a:t>2/17/2013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F047FA-8234-4C25-A1B5-73E8F14A33E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764D14-E943-4679-902D-C415DAD1F56A}" type="datetimeFigureOut">
              <a:rPr lang="en-US" smtClean="0"/>
              <a:t>2/17/2013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F047FA-8234-4C25-A1B5-73E8F14A33E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0"/>
            <a:ext cx="8458200" cy="6400800"/>
          </a:xfrm>
        </p:spPr>
        <p:txBody>
          <a:bodyPr>
            <a:normAutofit fontScale="90000"/>
          </a:bodyPr>
          <a:lstStyle/>
          <a:p>
            <a:r>
              <a:rPr lang="en-US" sz="4000" b="1" dirty="0" smtClean="0"/>
              <a:t>2 Corinthians 8:11-12</a:t>
            </a:r>
            <a:br>
              <a:rPr lang="en-US" sz="4000" b="1" dirty="0" smtClean="0"/>
            </a:br>
            <a:r>
              <a:rPr lang="en-US" sz="4000" dirty="0" smtClean="0"/>
              <a:t/>
            </a:r>
            <a:br>
              <a:rPr lang="en-US" sz="4000" dirty="0" smtClean="0"/>
            </a:br>
            <a:r>
              <a:rPr lang="en-US" sz="4000" baseline="30000" dirty="0" smtClean="0"/>
              <a:t> </a:t>
            </a:r>
            <a:r>
              <a:rPr lang="en-US" sz="4000" dirty="0" smtClean="0"/>
              <a:t>Now finish the work, </a:t>
            </a:r>
            <a:br>
              <a:rPr lang="en-US" sz="4000" dirty="0" smtClean="0"/>
            </a:br>
            <a:r>
              <a:rPr lang="en-US" sz="4000" dirty="0" smtClean="0"/>
              <a:t>so that your eager willingness </a:t>
            </a:r>
            <a:br>
              <a:rPr lang="en-US" sz="4000" dirty="0" smtClean="0"/>
            </a:br>
            <a:r>
              <a:rPr lang="en-US" sz="4000" dirty="0" smtClean="0"/>
              <a:t>to do it may be matched </a:t>
            </a:r>
            <a:br>
              <a:rPr lang="en-US" sz="4000" dirty="0" smtClean="0"/>
            </a:br>
            <a:r>
              <a:rPr lang="en-US" sz="4000" dirty="0" smtClean="0"/>
              <a:t>by your completion of it, </a:t>
            </a:r>
            <a:br>
              <a:rPr lang="en-US" sz="4000" dirty="0" smtClean="0"/>
            </a:br>
            <a:r>
              <a:rPr lang="en-US" sz="4000" dirty="0" smtClean="0"/>
              <a:t>according to your means. </a:t>
            </a:r>
            <a:r>
              <a:rPr lang="en-US" sz="4000" baseline="30000" dirty="0" smtClean="0"/>
              <a:t> </a:t>
            </a:r>
            <a:br>
              <a:rPr lang="en-US" sz="4000" baseline="30000" dirty="0" smtClean="0"/>
            </a:br>
            <a:r>
              <a:rPr lang="en-US" sz="4000" dirty="0" smtClean="0"/>
              <a:t>For if the willingness is there,</a:t>
            </a:r>
            <a:br>
              <a:rPr lang="en-US" sz="4000" dirty="0" smtClean="0"/>
            </a:br>
            <a:r>
              <a:rPr lang="en-US" sz="4000" dirty="0" smtClean="0"/>
              <a:t> the gift is acceptable according </a:t>
            </a:r>
            <a:br>
              <a:rPr lang="en-US" sz="4000" dirty="0" smtClean="0"/>
            </a:br>
            <a:r>
              <a:rPr lang="en-US" sz="4000" dirty="0" smtClean="0"/>
              <a:t>to what one has, not according to </a:t>
            </a:r>
            <a:br>
              <a:rPr lang="en-US" sz="4000" dirty="0" smtClean="0"/>
            </a:br>
            <a:r>
              <a:rPr lang="en-US" sz="4000" dirty="0" smtClean="0"/>
              <a:t>what one does not have.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dirty="0" smtClean="0"/>
              <a:t>Full Armor of God (</a:t>
            </a:r>
            <a:r>
              <a:rPr lang="en-US" b="1" dirty="0" smtClean="0"/>
              <a:t>Ephesians 6:10-18)</a:t>
            </a:r>
            <a:br>
              <a:rPr lang="en-US" b="1" dirty="0" smtClean="0"/>
            </a:br>
            <a:r>
              <a:rPr lang="en-US" dirty="0" smtClean="0"/>
              <a:t>)</a:t>
            </a:r>
            <a:endParaRPr lang="en-US" dirty="0"/>
          </a:p>
        </p:txBody>
      </p:sp>
      <p:pic>
        <p:nvPicPr>
          <p:cNvPr id="5" name="Content Placeholder 4" descr="armor-of-god-girl-bw-finished.jpg"/>
          <p:cNvPicPr>
            <a:picLocks noGrp="1" noChangeAspect="1"/>
          </p:cNvPicPr>
          <p:nvPr>
            <p:ph idx="1"/>
          </p:nvPr>
        </p:nvPicPr>
        <p:blipFill>
          <a:blip r:embed="rId2"/>
          <a:stretch>
            <a:fillRect/>
          </a:stretch>
        </p:blipFill>
        <p:spPr>
          <a:xfrm>
            <a:off x="1524000" y="762000"/>
            <a:ext cx="6172200" cy="586740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III. GO to serve our God</a:t>
            </a:r>
            <a:endParaRPr lang="en-US" b="1" dirty="0"/>
          </a:p>
        </p:txBody>
      </p:sp>
      <p:sp>
        <p:nvSpPr>
          <p:cNvPr id="3" name="Content Placeholder 2"/>
          <p:cNvSpPr>
            <a:spLocks noGrp="1"/>
          </p:cNvSpPr>
          <p:nvPr>
            <p:ph idx="1"/>
          </p:nvPr>
        </p:nvSpPr>
        <p:spPr>
          <a:xfrm>
            <a:off x="457200" y="1295400"/>
            <a:ext cx="8229600" cy="4830763"/>
          </a:xfrm>
        </p:spPr>
        <p:txBody>
          <a:bodyPr/>
          <a:lstStyle/>
          <a:p>
            <a:pPr>
              <a:buNone/>
            </a:pPr>
            <a:r>
              <a:rPr lang="en-US" b="1" dirty="0" smtClean="0"/>
              <a:t>Matthew 28:18-20</a:t>
            </a:r>
            <a:r>
              <a:rPr lang="en-US" dirty="0" smtClean="0"/>
              <a:t> </a:t>
            </a:r>
            <a:br>
              <a:rPr lang="en-US" dirty="0" smtClean="0"/>
            </a:br>
            <a:r>
              <a:rPr lang="en-US" i="1" dirty="0" smtClean="0"/>
              <a:t>Then Jesus came to them and said, "All authority in heaven and on earth has been given to me. Therefore </a:t>
            </a:r>
            <a:r>
              <a:rPr lang="en-US" b="1" dirty="0" smtClean="0"/>
              <a:t>GO</a:t>
            </a:r>
            <a:r>
              <a:rPr lang="en-US" i="1" dirty="0" smtClean="0"/>
              <a:t> and make disciples of all nations, baptizing them in the name of the Father and of the Son and of the Holy Spirit, and teaching them to obey everything I have commanded you. And surely I am with you always, to the very end of the age."</a:t>
            </a:r>
            <a:r>
              <a:rPr lang="en-US" dirty="0" smtClean="0"/>
              <a:t>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Great Commission</a:t>
            </a:r>
            <a:endParaRPr lang="en-US" dirty="0"/>
          </a:p>
        </p:txBody>
      </p:sp>
      <p:sp>
        <p:nvSpPr>
          <p:cNvPr id="3" name="Content Placeholder 2"/>
          <p:cNvSpPr>
            <a:spLocks noGrp="1"/>
          </p:cNvSpPr>
          <p:nvPr>
            <p:ph idx="1"/>
          </p:nvPr>
        </p:nvSpPr>
        <p:spPr>
          <a:xfrm>
            <a:off x="304800" y="1600200"/>
            <a:ext cx="8382000" cy="4525963"/>
          </a:xfrm>
        </p:spPr>
        <p:txBody>
          <a:bodyPr/>
          <a:lstStyle/>
          <a:p>
            <a:r>
              <a:rPr lang="en-US" dirty="0" smtClean="0"/>
              <a:t>Not “The Great Suggestion”</a:t>
            </a:r>
          </a:p>
          <a:p>
            <a:pPr>
              <a:buNone/>
            </a:pPr>
            <a:r>
              <a:rPr lang="en-US" dirty="0" smtClean="0"/>
              <a:t>-It is not an Option, it is God’s Commandment</a:t>
            </a:r>
          </a:p>
          <a:p>
            <a:pPr>
              <a:buNone/>
            </a:pPr>
            <a:endParaRPr lang="en-US" dirty="0"/>
          </a:p>
          <a:p>
            <a:pPr>
              <a:buNone/>
            </a:pPr>
            <a:r>
              <a:rPr lang="en-US" b="1" dirty="0" smtClean="0"/>
              <a:t>“A nation will not be moved by timid methods.”</a:t>
            </a:r>
            <a:r>
              <a:rPr lang="en-US" dirty="0" smtClean="0"/>
              <a:t/>
            </a:r>
            <a:br>
              <a:rPr lang="en-US" dirty="0" smtClean="0"/>
            </a:br>
            <a:r>
              <a:rPr lang="en-US" dirty="0" smtClean="0"/>
              <a:t>- Luis Palau (evangelist)</a:t>
            </a:r>
          </a:p>
          <a:p>
            <a:pPr>
              <a:buNone/>
            </a:pPr>
            <a:endParaRPr lang="en-US" dirty="0"/>
          </a:p>
          <a:p>
            <a:pPr>
              <a:buNone/>
            </a:pPr>
            <a:r>
              <a:rPr lang="en-US" dirty="0" smtClean="0"/>
              <a:t>-what do we need to do to bring transformation?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a:xfrm>
            <a:off x="457200" y="1600201"/>
            <a:ext cx="8229600" cy="3581400"/>
          </a:xfrm>
        </p:spPr>
        <p:txBody>
          <a:bodyPr/>
          <a:lstStyle/>
          <a:p>
            <a:r>
              <a:rPr lang="en-US" dirty="0" smtClean="0"/>
              <a:t>ARE YOU READY?</a:t>
            </a:r>
          </a:p>
          <a:p>
            <a:endParaRPr lang="en-US" dirty="0"/>
          </a:p>
          <a:p>
            <a:r>
              <a:rPr lang="en-US" dirty="0" smtClean="0"/>
              <a:t>IS ALL SET FOR THE SPIRITUAL JOURNEY?</a:t>
            </a:r>
          </a:p>
          <a:p>
            <a:endParaRPr lang="en-US" dirty="0"/>
          </a:p>
          <a:p>
            <a:r>
              <a:rPr lang="en-US" dirty="0" smtClean="0"/>
              <a:t>WILL YOU GO TO SERVE GOD?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ready set go.JPG"/>
          <p:cNvPicPr>
            <a:picLocks noGrp="1" noChangeAspect="1"/>
          </p:cNvPicPr>
          <p:nvPr>
            <p:ph idx="1"/>
          </p:nvPr>
        </p:nvPicPr>
        <p:blipFill>
          <a:blip r:embed="rId2"/>
          <a:stretch>
            <a:fillRect/>
          </a:stretch>
        </p:blipFill>
        <p:spPr>
          <a:xfrm>
            <a:off x="457200" y="304800"/>
            <a:ext cx="8001000" cy="62484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Traffic Light is very helpful..</a:t>
            </a:r>
            <a:endParaRPr lang="en-US" dirty="0"/>
          </a:p>
        </p:txBody>
      </p:sp>
      <p:sp>
        <p:nvSpPr>
          <p:cNvPr id="3" name="Content Placeholder 2"/>
          <p:cNvSpPr>
            <a:spLocks noGrp="1"/>
          </p:cNvSpPr>
          <p:nvPr>
            <p:ph idx="1"/>
          </p:nvPr>
        </p:nvSpPr>
        <p:spPr>
          <a:xfrm>
            <a:off x="3124200" y="1981200"/>
            <a:ext cx="5181600" cy="3200399"/>
          </a:xfrm>
        </p:spPr>
        <p:txBody>
          <a:bodyPr>
            <a:noAutofit/>
          </a:bodyPr>
          <a:lstStyle/>
          <a:p>
            <a:r>
              <a:rPr lang="en-US" sz="4400" dirty="0" smtClean="0"/>
              <a:t>RED- STOP/ DANGER</a:t>
            </a:r>
          </a:p>
          <a:p>
            <a:r>
              <a:rPr lang="en-US" sz="4400" dirty="0" smtClean="0"/>
              <a:t>AMBER/YELLOW- CAUTION/READY</a:t>
            </a:r>
          </a:p>
          <a:p>
            <a:r>
              <a:rPr lang="en-US" sz="4400" dirty="0" smtClean="0"/>
              <a:t>GREEN- GO</a:t>
            </a:r>
            <a:endParaRPr lang="en-US" sz="4400" dirty="0"/>
          </a:p>
        </p:txBody>
      </p:sp>
      <p:pic>
        <p:nvPicPr>
          <p:cNvPr id="5" name="Picture 4" descr="TrafficLight_animated.gif"/>
          <p:cNvPicPr>
            <a:picLocks noChangeAspect="1"/>
          </p:cNvPicPr>
          <p:nvPr/>
        </p:nvPicPr>
        <p:blipFill>
          <a:blip r:embed="rId2"/>
          <a:stretch>
            <a:fillRect/>
          </a:stretch>
        </p:blipFill>
        <p:spPr>
          <a:xfrm>
            <a:off x="685800" y="1447800"/>
            <a:ext cx="2133600" cy="48006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FROM THE TRAFFIC LIGHT</a:t>
            </a:r>
            <a:endParaRPr lang="en-US" dirty="0"/>
          </a:p>
        </p:txBody>
      </p:sp>
      <p:sp>
        <p:nvSpPr>
          <p:cNvPr id="3" name="Content Placeholder 2"/>
          <p:cNvSpPr>
            <a:spLocks noGrp="1"/>
          </p:cNvSpPr>
          <p:nvPr>
            <p:ph idx="1"/>
          </p:nvPr>
        </p:nvSpPr>
        <p:spPr>
          <a:xfrm>
            <a:off x="457200" y="1600200"/>
            <a:ext cx="2362200" cy="4525963"/>
          </a:xfrm>
        </p:spPr>
        <p:txBody>
          <a:bodyPr>
            <a:normAutofit/>
          </a:bodyPr>
          <a:lstStyle/>
          <a:p>
            <a:r>
              <a:rPr lang="en-US" sz="4400" b="1" dirty="0" smtClean="0"/>
              <a:t>STOP</a:t>
            </a:r>
          </a:p>
          <a:p>
            <a:endParaRPr lang="en-US" sz="4400" b="1" dirty="0" smtClean="0"/>
          </a:p>
          <a:p>
            <a:r>
              <a:rPr lang="en-US" sz="4400" b="1" dirty="0" smtClean="0"/>
              <a:t>READY</a:t>
            </a:r>
          </a:p>
          <a:p>
            <a:endParaRPr lang="en-US" sz="4400" b="1" dirty="0" smtClean="0"/>
          </a:p>
          <a:p>
            <a:r>
              <a:rPr lang="en-US" sz="4400" b="1" dirty="0" smtClean="0"/>
              <a:t>GO</a:t>
            </a:r>
            <a:endParaRPr lang="en-US" sz="4400" b="1" dirty="0"/>
          </a:p>
        </p:txBody>
      </p:sp>
      <p:sp>
        <p:nvSpPr>
          <p:cNvPr id="4" name="Content Placeholder 2"/>
          <p:cNvSpPr txBox="1">
            <a:spLocks/>
          </p:cNvSpPr>
          <p:nvPr/>
        </p:nvSpPr>
        <p:spPr>
          <a:xfrm>
            <a:off x="2057400" y="1600200"/>
            <a:ext cx="4724400" cy="914399"/>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4400" b="0" i="0" u="none" strike="noStrike" kern="1200" cap="none" spc="0" normalizeH="0" baseline="0" noProof="0" dirty="0" smtClean="0">
                <a:ln>
                  <a:noFill/>
                </a:ln>
                <a:solidFill>
                  <a:schemeClr val="tx1"/>
                </a:solidFill>
                <a:effectLst/>
                <a:uLnTx/>
                <a:uFillTx/>
                <a:latin typeface="+mn-lt"/>
                <a:ea typeface="+mn-ea"/>
                <a:cs typeface="+mn-cs"/>
              </a:rPr>
              <a:t>living in danger</a:t>
            </a:r>
          </a:p>
        </p:txBody>
      </p:sp>
      <p:sp>
        <p:nvSpPr>
          <p:cNvPr id="5" name="Content Placeholder 2"/>
          <p:cNvSpPr txBox="1">
            <a:spLocks/>
          </p:cNvSpPr>
          <p:nvPr/>
        </p:nvSpPr>
        <p:spPr>
          <a:xfrm>
            <a:off x="2514600" y="3200400"/>
            <a:ext cx="4724400" cy="9144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4400" b="0" i="0" u="none" strike="noStrike" kern="1200" cap="none" spc="0" normalizeH="0" baseline="0" noProof="0" dirty="0" smtClean="0">
                <a:ln>
                  <a:noFill/>
                </a:ln>
                <a:solidFill>
                  <a:schemeClr val="tx1"/>
                </a:solidFill>
                <a:effectLst/>
                <a:uLnTx/>
                <a:uFillTx/>
                <a:latin typeface="+mn-lt"/>
                <a:ea typeface="+mn-ea"/>
                <a:cs typeface="+mn-cs"/>
              </a:rPr>
              <a:t>yourselves</a:t>
            </a:r>
          </a:p>
        </p:txBody>
      </p:sp>
      <p:sp>
        <p:nvSpPr>
          <p:cNvPr id="6" name="Content Placeholder 2"/>
          <p:cNvSpPr txBox="1">
            <a:spLocks/>
          </p:cNvSpPr>
          <p:nvPr/>
        </p:nvSpPr>
        <p:spPr>
          <a:xfrm>
            <a:off x="1600200" y="4800600"/>
            <a:ext cx="4724400" cy="15240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4400" dirty="0" smtClean="0"/>
              <a:t>to</a:t>
            </a:r>
            <a:r>
              <a:rPr kumimoji="0" lang="en-US" sz="4400" b="0" i="0" u="none" strike="noStrike" kern="1200" cap="none" spc="0" normalizeH="0" baseline="0" noProof="0" dirty="0" smtClean="0">
                <a:ln>
                  <a:noFill/>
                </a:ln>
                <a:solidFill>
                  <a:schemeClr val="tx1"/>
                </a:solidFill>
                <a:effectLst/>
                <a:uLnTx/>
                <a:uFillTx/>
                <a:latin typeface="+mn-lt"/>
                <a:ea typeface="+mn-ea"/>
                <a:cs typeface="+mn-cs"/>
              </a:rPr>
              <a:t> serve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down)">
                                      <p:cBhvr>
                                        <p:cTn id="43" dur="580">
                                          <p:stCondLst>
                                            <p:cond delay="0"/>
                                          </p:stCondLst>
                                        </p:cTn>
                                        <p:tgtEl>
                                          <p:spTgt spid="6"/>
                                        </p:tgtEl>
                                      </p:cBhvr>
                                    </p:animEffect>
                                    <p:anim calcmode="lin" valueType="num">
                                      <p:cBhvr>
                                        <p:cTn id="4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9" dur="26">
                                          <p:stCondLst>
                                            <p:cond delay="650"/>
                                          </p:stCondLst>
                                        </p:cTn>
                                        <p:tgtEl>
                                          <p:spTgt spid="6"/>
                                        </p:tgtEl>
                                      </p:cBhvr>
                                      <p:to x="100000" y="60000"/>
                                    </p:animScale>
                                    <p:animScale>
                                      <p:cBhvr>
                                        <p:cTn id="50" dur="166" decel="50000">
                                          <p:stCondLst>
                                            <p:cond delay="676"/>
                                          </p:stCondLst>
                                        </p:cTn>
                                        <p:tgtEl>
                                          <p:spTgt spid="6"/>
                                        </p:tgtEl>
                                      </p:cBhvr>
                                      <p:to x="100000" y="100000"/>
                                    </p:animScale>
                                    <p:animScale>
                                      <p:cBhvr>
                                        <p:cTn id="51" dur="26">
                                          <p:stCondLst>
                                            <p:cond delay="1312"/>
                                          </p:stCondLst>
                                        </p:cTn>
                                        <p:tgtEl>
                                          <p:spTgt spid="6"/>
                                        </p:tgtEl>
                                      </p:cBhvr>
                                      <p:to x="100000" y="80000"/>
                                    </p:animScale>
                                    <p:animScale>
                                      <p:cBhvr>
                                        <p:cTn id="52" dur="166" decel="50000">
                                          <p:stCondLst>
                                            <p:cond delay="1338"/>
                                          </p:stCondLst>
                                        </p:cTn>
                                        <p:tgtEl>
                                          <p:spTgt spid="6"/>
                                        </p:tgtEl>
                                      </p:cBhvr>
                                      <p:to x="100000" y="100000"/>
                                    </p:animScale>
                                    <p:animScale>
                                      <p:cBhvr>
                                        <p:cTn id="53" dur="26">
                                          <p:stCondLst>
                                            <p:cond delay="1642"/>
                                          </p:stCondLst>
                                        </p:cTn>
                                        <p:tgtEl>
                                          <p:spTgt spid="6"/>
                                        </p:tgtEl>
                                      </p:cBhvr>
                                      <p:to x="100000" y="90000"/>
                                    </p:animScale>
                                    <p:animScale>
                                      <p:cBhvr>
                                        <p:cTn id="54" dur="166" decel="50000">
                                          <p:stCondLst>
                                            <p:cond delay="1668"/>
                                          </p:stCondLst>
                                        </p:cTn>
                                        <p:tgtEl>
                                          <p:spTgt spid="6"/>
                                        </p:tgtEl>
                                      </p:cBhvr>
                                      <p:to x="100000" y="100000"/>
                                    </p:animScale>
                                    <p:animScale>
                                      <p:cBhvr>
                                        <p:cTn id="55" dur="26">
                                          <p:stCondLst>
                                            <p:cond delay="1808"/>
                                          </p:stCondLst>
                                        </p:cTn>
                                        <p:tgtEl>
                                          <p:spTgt spid="6"/>
                                        </p:tgtEl>
                                      </p:cBhvr>
                                      <p:to x="100000" y="95000"/>
                                    </p:animScale>
                                    <p:animScale>
                                      <p:cBhvr>
                                        <p:cTn id="56"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I. STOP living in Danger</a:t>
            </a:r>
            <a:endParaRPr lang="en-US" b="1" dirty="0"/>
          </a:p>
        </p:txBody>
      </p:sp>
      <p:sp>
        <p:nvSpPr>
          <p:cNvPr id="3" name="Content Placeholder 2"/>
          <p:cNvSpPr>
            <a:spLocks noGrp="1"/>
          </p:cNvSpPr>
          <p:nvPr>
            <p:ph idx="1"/>
          </p:nvPr>
        </p:nvSpPr>
        <p:spPr>
          <a:xfrm>
            <a:off x="457200" y="1295401"/>
            <a:ext cx="8229600" cy="3810000"/>
          </a:xfrm>
        </p:spPr>
        <p:txBody>
          <a:bodyPr/>
          <a:lstStyle/>
          <a:p>
            <a:pPr>
              <a:buNone/>
            </a:pPr>
            <a:r>
              <a:rPr lang="en-US" b="1" dirty="0" smtClean="0"/>
              <a:t>PSALM 5:4-6  </a:t>
            </a:r>
          </a:p>
          <a:p>
            <a:pPr algn="ctr">
              <a:buNone/>
            </a:pPr>
            <a:r>
              <a:rPr lang="en-US" dirty="0" smtClean="0"/>
              <a:t>You are not a God who takes pleasure in evil; with you the wicked cannot dwell.  The arrogant cannot stand in your presence; you hate all who do wrong.  You </a:t>
            </a:r>
            <a:r>
              <a:rPr lang="en-US" b="1" u="sng" dirty="0" smtClean="0"/>
              <a:t>DESTROY</a:t>
            </a:r>
            <a:r>
              <a:rPr lang="en-US" dirty="0" smtClean="0"/>
              <a:t> those who tell lies; bloodthirsty and deceitful men the LORD abhors.</a:t>
            </a:r>
            <a:endParaRPr lang="en-US" dirty="0"/>
          </a:p>
        </p:txBody>
      </p:sp>
      <p:sp>
        <p:nvSpPr>
          <p:cNvPr id="4" name="Content Placeholder 2"/>
          <p:cNvSpPr txBox="1">
            <a:spLocks/>
          </p:cNvSpPr>
          <p:nvPr/>
        </p:nvSpPr>
        <p:spPr>
          <a:xfrm>
            <a:off x="457200" y="4953000"/>
            <a:ext cx="8382000" cy="1447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noGrp="1"/>
          </p:cNvSpPr>
          <p:nvPr>
            <p:ph idx="1"/>
          </p:nvPr>
        </p:nvSpPr>
        <p:spPr>
          <a:xfrm>
            <a:off x="228600" y="304800"/>
            <a:ext cx="8610600" cy="3352800"/>
          </a:xfrm>
          <a:prstGeom prst="rect">
            <a:avLst/>
          </a:prstGeom>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SECURITY</a:t>
            </a:r>
            <a:r>
              <a:rPr kumimoji="0" lang="en-US" sz="3200" b="1" i="0" u="none" strike="noStrike" kern="1200" cap="none" spc="0" normalizeH="0" noProof="0" dirty="0" smtClean="0">
                <a:ln>
                  <a:noFill/>
                </a:ln>
                <a:solidFill>
                  <a:schemeClr val="tx1"/>
                </a:solidFill>
                <a:effectLst/>
                <a:uLnTx/>
                <a:uFillTx/>
                <a:latin typeface="+mn-lt"/>
                <a:ea typeface="+mn-ea"/>
                <a:cs typeface="+mn-cs"/>
              </a:rPr>
              <a:t> </a:t>
            </a:r>
            <a:r>
              <a:rPr kumimoji="0" lang="en-US" sz="3200" i="0" u="none" strike="noStrike" kern="1200" cap="none" spc="0" normalizeH="0" noProof="0" dirty="0" smtClean="0">
                <a:ln>
                  <a:noFill/>
                </a:ln>
                <a:solidFill>
                  <a:schemeClr val="tx1"/>
                </a:solidFill>
                <a:effectLst/>
                <a:uLnTx/>
                <a:uFillTx/>
                <a:latin typeface="+mn-lt"/>
                <a:ea typeface="+mn-ea"/>
                <a:cs typeface="+mn-cs"/>
              </a:rPr>
              <a:t>is not the absence of “danger”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smtClean="0"/>
              <a:t>-We can still experience security in the midst of troubles if God is with us </a:t>
            </a:r>
            <a:r>
              <a:rPr lang="en-US" dirty="0" smtClean="0"/>
              <a:t>(</a:t>
            </a:r>
            <a:r>
              <a:rPr lang="en-US" i="1" dirty="0" smtClean="0"/>
              <a:t>we have God’s Protection</a:t>
            </a:r>
            <a:r>
              <a:rPr lang="en-US" dirty="0" smtClean="0"/>
              <a:t>)</a:t>
            </a:r>
            <a:endParaRPr kumimoji="0" lang="en-US" sz="3200" i="0" u="none" strike="noStrike" kern="1200" cap="none" spc="0" normalizeH="0" noProof="0" dirty="0" smtClean="0">
              <a:ln>
                <a:noFill/>
              </a:ln>
              <a:solidFill>
                <a:schemeClr val="tx1"/>
              </a:solidFill>
              <a:effectLst/>
              <a:uLnTx/>
              <a:uFillTx/>
              <a:latin typeface="+mn-lt"/>
              <a:ea typeface="+mn-ea"/>
              <a:cs typeface="+mn-cs"/>
            </a:endParaRPr>
          </a:p>
          <a:p>
            <a:pPr>
              <a:buNone/>
            </a:pPr>
            <a:r>
              <a:rPr lang="en-US" b="1" dirty="0" smtClean="0"/>
              <a:t>Psalm 23:4</a:t>
            </a:r>
          </a:p>
          <a:p>
            <a:pPr>
              <a:buNone/>
            </a:pPr>
            <a:r>
              <a:rPr lang="en-US" baseline="30000" dirty="0" smtClean="0"/>
              <a:t> </a:t>
            </a:r>
            <a:r>
              <a:rPr lang="en-US" dirty="0" smtClean="0"/>
              <a:t>Yea, though I walk through the valley of the shadow of death, I will fear no evil: for thou art with me; thy rod and thy staff they comfort me.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152400" y="3733800"/>
            <a:ext cx="8610600" cy="19050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1219200" y="3505200"/>
            <a:ext cx="5715000" cy="685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WHAT DOES DANGER MEANS??</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228600" y="4038600"/>
            <a:ext cx="8686800" cy="1828800"/>
          </a:xfrm>
          <a:prstGeom prst="rect">
            <a:avLst/>
          </a:prstGeom>
        </p:spPr>
        <p:txBody>
          <a:bodyPr vert="horz" lIns="91440" tIns="45720" rIns="91440" bIns="45720" rtlCol="0">
            <a:normAutofit fontScale="92500" lnSpcReduction="10000"/>
          </a:bodyPr>
          <a:lstStyle/>
          <a:p>
            <a:pPr marL="342900" lvl="0" indent="-342900">
              <a:spcBef>
                <a:spcPct val="20000"/>
              </a:spcBef>
            </a:pPr>
            <a:r>
              <a:rPr lang="en-US" sz="3200" b="1" dirty="0" smtClean="0"/>
              <a:t>Isa 66:15-16</a:t>
            </a:r>
          </a:p>
          <a:p>
            <a:pPr marL="342900" lvl="0" indent="-342900">
              <a:spcBef>
                <a:spcPct val="20000"/>
              </a:spcBef>
            </a:pPr>
            <a:r>
              <a:rPr lang="en-US" sz="3200" dirty="0" smtClean="0"/>
              <a:t>"See, the Lord is coming with fire, and his chariots are like a whirlwind; he will bring down his anger with fury, and his rebuke with flames of fire. </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txBox="1">
            <a:spLocks/>
          </p:cNvSpPr>
          <p:nvPr/>
        </p:nvSpPr>
        <p:spPr>
          <a:xfrm>
            <a:off x="76200" y="5715000"/>
            <a:ext cx="8915400" cy="1143000"/>
          </a:xfrm>
          <a:prstGeom prst="rect">
            <a:avLst/>
          </a:prstGeom>
        </p:spPr>
        <p:txBody>
          <a:bodyPr vert="horz" lIns="91440" tIns="45720" rIns="91440" bIns="45720" rtlCol="0">
            <a:normAutofit/>
          </a:bodyPr>
          <a:lstStyle/>
          <a:p>
            <a:pPr marL="342900" lvl="0" indent="-342900">
              <a:spcBef>
                <a:spcPct val="20000"/>
              </a:spcBef>
            </a:pPr>
            <a:r>
              <a:rPr lang="en-US" sz="3200" b="1" u="sng" dirty="0" smtClean="0"/>
              <a:t>DANGER</a:t>
            </a:r>
            <a:r>
              <a:rPr lang="en-US" sz="3200" b="1" dirty="0" smtClean="0"/>
              <a:t> </a:t>
            </a:r>
            <a:r>
              <a:rPr lang="en-US" sz="3200" dirty="0" smtClean="0"/>
              <a:t>is the </a:t>
            </a:r>
            <a:r>
              <a:rPr lang="en-US" sz="3200" u="sng" dirty="0" smtClean="0"/>
              <a:t>absence</a:t>
            </a:r>
            <a:r>
              <a:rPr lang="en-US" sz="3200" dirty="0" smtClean="0"/>
              <a:t> of God in our lives.. DANGER also means making God angry by </a:t>
            </a:r>
            <a:r>
              <a:rPr lang="en-US" sz="3200" u="sng" dirty="0" smtClean="0"/>
              <a:t>disobeying </a:t>
            </a:r>
            <a:r>
              <a:rPr lang="en-US" sz="3200" dirty="0" smtClean="0"/>
              <a:t>Him..</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534400" cy="1143000"/>
          </a:xfrm>
        </p:spPr>
        <p:txBody>
          <a:bodyPr>
            <a:normAutofit/>
          </a:bodyPr>
          <a:lstStyle/>
          <a:p>
            <a:r>
              <a:rPr lang="en-US" dirty="0" smtClean="0"/>
              <a:t>God’s Vineyard is not a Playground..</a:t>
            </a:r>
            <a:endParaRPr lang="en-US" dirty="0"/>
          </a:p>
        </p:txBody>
      </p:sp>
      <p:sp>
        <p:nvSpPr>
          <p:cNvPr id="3" name="Content Placeholder 2"/>
          <p:cNvSpPr>
            <a:spLocks noGrp="1"/>
          </p:cNvSpPr>
          <p:nvPr>
            <p:ph idx="1"/>
          </p:nvPr>
        </p:nvSpPr>
        <p:spPr>
          <a:xfrm>
            <a:off x="381000" y="1371601"/>
            <a:ext cx="8229600" cy="2438400"/>
          </a:xfrm>
        </p:spPr>
        <p:txBody>
          <a:bodyPr>
            <a:normAutofit/>
          </a:bodyPr>
          <a:lstStyle/>
          <a:p>
            <a:r>
              <a:rPr lang="en-US" dirty="0" smtClean="0"/>
              <a:t>C.S. Lewis: </a:t>
            </a:r>
          </a:p>
          <a:p>
            <a:pPr>
              <a:buNone/>
            </a:pPr>
            <a:r>
              <a:rPr lang="en-US" dirty="0" smtClean="0"/>
              <a:t>"God is the only comfort, He is also the supreme terror... He is our only possible ally, and we have made ourselves His enemies…”</a:t>
            </a:r>
            <a:endParaRPr lang="en-US" dirty="0"/>
          </a:p>
        </p:txBody>
      </p:sp>
      <p:sp>
        <p:nvSpPr>
          <p:cNvPr id="4" name="Content Placeholder 2"/>
          <p:cNvSpPr txBox="1">
            <a:spLocks/>
          </p:cNvSpPr>
          <p:nvPr/>
        </p:nvSpPr>
        <p:spPr>
          <a:xfrm>
            <a:off x="228600" y="5410200"/>
            <a:ext cx="8534400" cy="11430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REPENT</a:t>
            </a:r>
            <a:r>
              <a:rPr kumimoji="0" lang="en-US" sz="3200" b="0" i="0" u="none" strike="noStrike" kern="1200" cap="none" spc="0" normalizeH="0" noProof="0" dirty="0" smtClean="0">
                <a:ln>
                  <a:noFill/>
                </a:ln>
                <a:solidFill>
                  <a:schemeClr val="tx1"/>
                </a:solidFill>
                <a:effectLst/>
                <a:uLnTx/>
                <a:uFillTx/>
                <a:latin typeface="+mn-lt"/>
                <a:ea typeface="+mn-ea"/>
                <a:cs typeface="+mn-cs"/>
              </a:rPr>
              <a:t> for your SINS.. For the WRATH of God is COMING…</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Oval 4"/>
          <p:cNvSpPr/>
          <p:nvPr/>
        </p:nvSpPr>
        <p:spPr>
          <a:xfrm>
            <a:off x="4495800" y="533400"/>
            <a:ext cx="9144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2"/>
          <p:cNvSpPr txBox="1">
            <a:spLocks/>
          </p:cNvSpPr>
          <p:nvPr/>
        </p:nvSpPr>
        <p:spPr>
          <a:xfrm>
            <a:off x="228600" y="3733800"/>
            <a:ext cx="8534400" cy="1600200"/>
          </a:xfrm>
          <a:prstGeom prst="rect">
            <a:avLst/>
          </a:prstGeom>
        </p:spPr>
        <p:txBody>
          <a:bodyPr vert="horz" lIns="91440" tIns="45720" rIns="91440" bIns="45720" rtlCol="0">
            <a:normAutofit fontScale="92500" lnSpcReduction="20000"/>
          </a:bodyPr>
          <a:lstStyle/>
          <a:p>
            <a:r>
              <a:rPr lang="en-US" sz="3200" b="1" dirty="0" smtClean="0"/>
              <a:t>Romans 1:18</a:t>
            </a:r>
          </a:p>
          <a:p>
            <a:r>
              <a:rPr lang="en-US" sz="3200" dirty="0" smtClean="0"/>
              <a:t>The wrath of God is being revealed from heaven against all the godlessness and wickedness of people, who suppress the truth by their wickedness,</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checkerboard(across)">
                                      <p:cBhvr>
                                        <p:cTn id="25" dur="500"/>
                                        <p:tgtEl>
                                          <p:spTgt spid="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checkerboard(across)">
                                      <p:cBhvr>
                                        <p:cTn id="30" dur="500"/>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checkerboard(across)">
                                      <p:cBhvr>
                                        <p:cTn id="35" dur="5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checkerboard(across)">
                                      <p:cBhvr>
                                        <p:cTn id="4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animBg="1"/>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II. READY ourselves</a:t>
            </a:r>
            <a:endParaRPr lang="en-US" b="1" dirty="0"/>
          </a:p>
        </p:txBody>
      </p:sp>
      <p:sp>
        <p:nvSpPr>
          <p:cNvPr id="3" name="Content Placeholder 2"/>
          <p:cNvSpPr>
            <a:spLocks noGrp="1"/>
          </p:cNvSpPr>
          <p:nvPr>
            <p:ph idx="1"/>
          </p:nvPr>
        </p:nvSpPr>
        <p:spPr>
          <a:xfrm>
            <a:off x="457200" y="1371600"/>
            <a:ext cx="8229600" cy="5105400"/>
          </a:xfrm>
        </p:spPr>
        <p:txBody>
          <a:bodyPr>
            <a:normAutofit/>
          </a:bodyPr>
          <a:lstStyle/>
          <a:p>
            <a:pPr>
              <a:buNone/>
            </a:pPr>
            <a:r>
              <a:rPr lang="en-US" dirty="0" smtClean="0"/>
              <a:t>(Joshua 1:10, 11; 3:5)</a:t>
            </a:r>
          </a:p>
          <a:p>
            <a:pPr>
              <a:buNone/>
            </a:pPr>
            <a:r>
              <a:rPr lang="en-US" dirty="0" smtClean="0"/>
              <a:t>Then Joshua commanded the officers of the people, saying, “Pass through the midst of the camp and command the people, saying, </a:t>
            </a:r>
            <a:r>
              <a:rPr lang="en-US" b="1" dirty="0" smtClean="0"/>
              <a:t>‘PREPARE </a:t>
            </a:r>
            <a:r>
              <a:rPr lang="en-US" dirty="0" smtClean="0"/>
              <a:t>provisions for yourselves, for within three days you are to cross this Jordan, to go in to </a:t>
            </a:r>
            <a:r>
              <a:rPr lang="en-US" b="1" dirty="0" smtClean="0"/>
              <a:t>POSSESS</a:t>
            </a:r>
            <a:r>
              <a:rPr lang="en-US" dirty="0" smtClean="0"/>
              <a:t> the land which the Lord your God is </a:t>
            </a:r>
            <a:r>
              <a:rPr lang="en-US" b="1" dirty="0" smtClean="0"/>
              <a:t>GIVING YOU </a:t>
            </a:r>
            <a:r>
              <a:rPr lang="en-US" dirty="0" smtClean="0"/>
              <a:t>to possess it... </a:t>
            </a:r>
            <a:r>
              <a:rPr lang="en-US" b="1" dirty="0" smtClean="0"/>
              <a:t>CONSECRATE </a:t>
            </a:r>
            <a:r>
              <a:rPr lang="en-US" dirty="0" smtClean="0"/>
              <a:t>yourselves, for tomorrow the Lord will do </a:t>
            </a:r>
            <a:r>
              <a:rPr lang="en-US" b="1" dirty="0" smtClean="0"/>
              <a:t>WONDERS</a:t>
            </a:r>
            <a:r>
              <a:rPr lang="en-US" dirty="0" smtClean="0"/>
              <a:t> among you”’ </a:t>
            </a:r>
          </a:p>
        </p:txBody>
      </p:sp>
      <p:sp>
        <p:nvSpPr>
          <p:cNvPr id="4" name="Content Placeholder 2"/>
          <p:cNvSpPr txBox="1">
            <a:spLocks/>
          </p:cNvSpPr>
          <p:nvPr/>
        </p:nvSpPr>
        <p:spPr>
          <a:xfrm>
            <a:off x="457200" y="1752600"/>
            <a:ext cx="8229600" cy="51054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sz="32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a:t> </a:t>
            </a:r>
            <a:r>
              <a:rPr lang="en-US" sz="3200" dirty="0" smtClean="0"/>
              <a:t>  </a:t>
            </a:r>
            <a:endParaRPr kumimoji="0" lang="en-US" sz="3200" b="0" i="0"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Ready for…</a:t>
            </a:r>
            <a:endParaRPr lang="en-US" dirty="0"/>
          </a:p>
        </p:txBody>
      </p:sp>
      <p:sp>
        <p:nvSpPr>
          <p:cNvPr id="3" name="Content Placeholder 2"/>
          <p:cNvSpPr>
            <a:spLocks noGrp="1"/>
          </p:cNvSpPr>
          <p:nvPr>
            <p:ph idx="1"/>
          </p:nvPr>
        </p:nvSpPr>
        <p:spPr>
          <a:xfrm>
            <a:off x="381000" y="1371600"/>
            <a:ext cx="8229600" cy="5181600"/>
          </a:xfrm>
        </p:spPr>
        <p:txBody>
          <a:bodyPr>
            <a:normAutofit fontScale="92500" lnSpcReduction="20000"/>
          </a:bodyPr>
          <a:lstStyle/>
          <a:p>
            <a:pPr>
              <a:buNone/>
            </a:pPr>
            <a:r>
              <a:rPr lang="en-US" b="1" dirty="0" smtClean="0"/>
              <a:t>1. God’s Work</a:t>
            </a:r>
          </a:p>
          <a:p>
            <a:pPr>
              <a:buNone/>
            </a:pPr>
            <a:r>
              <a:rPr lang="en-US" dirty="0" smtClean="0"/>
              <a:t>-put on the full armor of God </a:t>
            </a:r>
          </a:p>
          <a:p>
            <a:pPr>
              <a:buNone/>
            </a:pPr>
            <a:r>
              <a:rPr lang="en-US" b="1" dirty="0" smtClean="0"/>
              <a:t>2. His Blessings</a:t>
            </a:r>
          </a:p>
          <a:p>
            <a:pPr>
              <a:buNone/>
            </a:pPr>
            <a:r>
              <a:rPr lang="en-US" dirty="0" smtClean="0"/>
              <a:t>-how do we get ready for </a:t>
            </a:r>
            <a:r>
              <a:rPr lang="en-US" b="1" dirty="0" smtClean="0"/>
              <a:t>promotion</a:t>
            </a:r>
            <a:r>
              <a:rPr lang="en-US" dirty="0" smtClean="0"/>
              <a:t>?</a:t>
            </a:r>
          </a:p>
          <a:p>
            <a:pPr>
              <a:buNone/>
            </a:pPr>
            <a:r>
              <a:rPr lang="en-US" dirty="0" smtClean="0"/>
              <a:t>-our attitude and character</a:t>
            </a:r>
            <a:endParaRPr lang="en-US" dirty="0" smtClean="0"/>
          </a:p>
          <a:p>
            <a:pPr>
              <a:buNone/>
            </a:pPr>
            <a:r>
              <a:rPr lang="en-US" b="1" dirty="0" smtClean="0"/>
              <a:t>3. Consecrating Of Ourselves</a:t>
            </a:r>
          </a:p>
          <a:p>
            <a:pPr>
              <a:buNone/>
            </a:pPr>
            <a:r>
              <a:rPr lang="en-US" b="1" dirty="0" smtClean="0"/>
              <a:t>-(Psalm 139:23-24)</a:t>
            </a:r>
          </a:p>
          <a:p>
            <a:pPr>
              <a:buNone/>
            </a:pPr>
            <a:r>
              <a:rPr lang="en-US" dirty="0" smtClean="0"/>
              <a:t>Search me, God, and know my </a:t>
            </a:r>
            <a:r>
              <a:rPr lang="en-US" b="1" dirty="0" smtClean="0"/>
              <a:t>HEART</a:t>
            </a:r>
            <a:r>
              <a:rPr lang="en-US" dirty="0" smtClean="0"/>
              <a:t>;</a:t>
            </a:r>
            <a:br>
              <a:rPr lang="en-US" dirty="0" smtClean="0"/>
            </a:br>
            <a:r>
              <a:rPr lang="en-US" dirty="0" smtClean="0"/>
              <a:t>    test me and know my anxious </a:t>
            </a:r>
            <a:r>
              <a:rPr lang="en-US" b="1" dirty="0" smtClean="0"/>
              <a:t>THOUGHTS</a:t>
            </a:r>
            <a:r>
              <a:rPr lang="en-US" dirty="0" smtClean="0"/>
              <a:t>.</a:t>
            </a:r>
            <a:br>
              <a:rPr lang="en-US" dirty="0" smtClean="0"/>
            </a:br>
            <a:r>
              <a:rPr lang="en-US" baseline="30000" dirty="0" smtClean="0"/>
              <a:t> </a:t>
            </a:r>
            <a:r>
              <a:rPr lang="en-US" dirty="0" smtClean="0"/>
              <a:t>See if there is any offensive </a:t>
            </a:r>
            <a:r>
              <a:rPr lang="en-US" b="1" dirty="0" smtClean="0"/>
              <a:t>WAY</a:t>
            </a:r>
            <a:r>
              <a:rPr lang="en-US" dirty="0" smtClean="0"/>
              <a:t> in me,</a:t>
            </a:r>
            <a:br>
              <a:rPr lang="en-US" dirty="0" smtClean="0"/>
            </a:br>
            <a:r>
              <a:rPr lang="en-US" dirty="0" smtClean="0"/>
              <a:t>    and lead me in the way everlasting.</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427</Words>
  <Application>Microsoft Office PowerPoint</Application>
  <PresentationFormat>On-screen Show (4:3)</PresentationFormat>
  <Paragraphs>63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2 Corinthians 8:11-12   Now finish the work,  so that your eager willingness  to do it may be matched  by your completion of it,  according to your means.   For if the willingness is there,  the gift is acceptable according  to what one has, not according to  what one does not have.</vt:lpstr>
      <vt:lpstr>Slide 2</vt:lpstr>
      <vt:lpstr>The Traffic Light is very helpful..</vt:lpstr>
      <vt:lpstr>LESSON FROM THE TRAFFIC LIGHT</vt:lpstr>
      <vt:lpstr>I. STOP living in Danger</vt:lpstr>
      <vt:lpstr>Slide 6</vt:lpstr>
      <vt:lpstr>God’s Vineyard is not a Playground..</vt:lpstr>
      <vt:lpstr>II. READY ourselves</vt:lpstr>
      <vt:lpstr>Getting Ready for…</vt:lpstr>
      <vt:lpstr>Full Armor of God (Ephesians 6:10-18) )</vt:lpstr>
      <vt:lpstr>III. GO to serve our God</vt:lpstr>
      <vt:lpstr>The Great Commission</vt:lpstr>
      <vt:lpstr>REFLECTION: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Corinthians 8:11-12   Now finish the work,  so that your eager willingness  to do it may be matched  by your completion of it,  according to your means.   For if the willingness is there,  the gift is acceptable according  to what one has, not according to  what one does not have.</dc:title>
  <dc:creator>bjbactung</dc:creator>
  <cp:lastModifiedBy>bjbactung</cp:lastModifiedBy>
  <cp:revision>15</cp:revision>
  <dcterms:created xsi:type="dcterms:W3CDTF">2013-02-17T12:22:15Z</dcterms:created>
  <dcterms:modified xsi:type="dcterms:W3CDTF">2013-02-17T14:47:34Z</dcterms:modified>
</cp:coreProperties>
</file>