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812C-A8AD-437C-8924-39BFF156CC0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DEB18-872F-4E82-9A68-5D02346F0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105399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4:17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“Therefore, to him who </a:t>
            </a:r>
            <a:r>
              <a:rPr lang="en-US" sz="5400" b="1" dirty="0" smtClean="0"/>
              <a:t>knows to do good</a:t>
            </a:r>
            <a:r>
              <a:rPr lang="en-US" sz="5400" dirty="0" smtClean="0"/>
              <a:t> and </a:t>
            </a:r>
            <a:r>
              <a:rPr lang="en-US" sz="5400" b="1" dirty="0" smtClean="0"/>
              <a:t>does not do it</a:t>
            </a:r>
            <a:r>
              <a:rPr lang="en-US" sz="5400" dirty="0" smtClean="0"/>
              <a:t>, to him </a:t>
            </a:r>
            <a:r>
              <a:rPr lang="en-US" sz="5400" b="1" dirty="0" smtClean="0"/>
              <a:t>it is sin</a:t>
            </a:r>
            <a:r>
              <a:rPr lang="en-US" sz="5400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Romans 14:7 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none of us lives for ourselves alone, and none of us dies for ourselves alone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don’t exist merely to survive and die..</a:t>
            </a:r>
          </a:p>
          <a:p>
            <a:pPr>
              <a:buNone/>
            </a:pPr>
            <a:r>
              <a:rPr lang="en-US" dirty="0" smtClean="0"/>
              <a:t>God gave us life so that we could share it to others also..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sponsib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Responsibility Is Very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Sin is not only doing wrongful actions.. negligence to do the right thing is considered as a sin also..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Sense of Responsibility is part of Maturity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Our passage will help us rediscover the essence of </a:t>
            </a:r>
            <a:r>
              <a:rPr lang="en-US" b="1" dirty="0" smtClean="0"/>
              <a:t>RESPONSIBILITY</a:t>
            </a:r>
            <a:r>
              <a:rPr lang="en-US" dirty="0" smtClean="0"/>
              <a:t>..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I. Environmental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Genesis 1: 28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God blessed them and said to them, “Be fruitful and increase in number; fill the earth and </a:t>
            </a:r>
            <a:r>
              <a:rPr lang="en-US" b="1" dirty="0" smtClean="0"/>
              <a:t>SUBDUE IT</a:t>
            </a:r>
            <a:r>
              <a:rPr lang="en-US" dirty="0" smtClean="0"/>
              <a:t>. </a:t>
            </a:r>
            <a:r>
              <a:rPr lang="en-US" dirty="0" smtClean="0"/>
              <a:t>Rule over the fish in the sea and the birds in the sky and over every living creature that moves on the ground.”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Only one world we are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sz="3900" dirty="0" smtClean="0"/>
              <a:t>Take care of </a:t>
            </a:r>
            <a:r>
              <a:rPr lang="en-US" sz="3900" dirty="0" smtClean="0"/>
              <a:t>it before its too late</a:t>
            </a:r>
          </a:p>
          <a:p>
            <a:endParaRPr lang="en-US" dirty="0" smtClean="0"/>
          </a:p>
          <a:p>
            <a:r>
              <a:rPr lang="en-US" dirty="0" smtClean="0"/>
              <a:t>DOMINION should not be perceived as “abuse”</a:t>
            </a:r>
          </a:p>
          <a:p>
            <a:endParaRPr lang="en-US" dirty="0" smtClean="0"/>
          </a:p>
          <a:p>
            <a:r>
              <a:rPr lang="en-US" dirty="0" smtClean="0"/>
              <a:t>We are to preserve the health of our environment</a:t>
            </a:r>
          </a:p>
          <a:p>
            <a:endParaRPr lang="en-US" dirty="0" smtClean="0"/>
          </a:p>
          <a:p>
            <a:r>
              <a:rPr lang="en-US" dirty="0" smtClean="0"/>
              <a:t>If we don’t take proper care for our environment we will be the one’s who will suffer also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Responsibility-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II. Social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Galatians 5:14 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the entire law is fulfilled in keeping this one command: </a:t>
            </a:r>
            <a:r>
              <a:rPr lang="en-US" b="1" dirty="0" smtClean="0"/>
              <a:t>"Love your </a:t>
            </a:r>
            <a:r>
              <a:rPr lang="en-US" b="1" dirty="0" smtClean="0"/>
              <a:t>neighbor </a:t>
            </a:r>
            <a:r>
              <a:rPr lang="en-US" b="1" dirty="0" smtClean="0"/>
              <a:t>as yourself</a:t>
            </a:r>
            <a:r>
              <a:rPr lang="en-US" b="1" dirty="0" smtClean="0"/>
              <a:t>.“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-is a borrowed term from the field of business</a:t>
            </a:r>
          </a:p>
          <a:p>
            <a:pPr>
              <a:buNone/>
            </a:pPr>
            <a:r>
              <a:rPr lang="en-US" dirty="0" smtClean="0"/>
              <a:t>-businesses will not be successful without the people.. </a:t>
            </a:r>
            <a:r>
              <a:rPr lang="en-US" dirty="0" smtClean="0"/>
              <a:t>Business owners should help the people also</a:t>
            </a:r>
            <a:endParaRPr lang="en-US" dirty="0"/>
          </a:p>
        </p:txBody>
      </p:sp>
      <p:pic>
        <p:nvPicPr>
          <p:cNvPr id="4" name="Picture 3" descr="hole in the others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Social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It’s different from </a:t>
            </a:r>
            <a:r>
              <a:rPr lang="en-US" sz="3600" b="1" dirty="0" smtClean="0"/>
              <a:t>“pa-</a:t>
            </a:r>
            <a:r>
              <a:rPr lang="en-US" sz="3600" b="1" dirty="0" err="1" smtClean="0"/>
              <a:t>sossy</a:t>
            </a:r>
            <a:r>
              <a:rPr lang="en-US" sz="3600" b="1" dirty="0" smtClean="0"/>
              <a:t>” </a:t>
            </a:r>
            <a:r>
              <a:rPr lang="en-US" dirty="0" smtClean="0"/>
              <a:t>roles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Social Responsibility is a form of duty/service</a:t>
            </a:r>
          </a:p>
          <a:p>
            <a:pPr>
              <a:buNone/>
            </a:pPr>
            <a:r>
              <a:rPr lang="en-US" dirty="0" smtClean="0"/>
              <a:t>-Deacon came from the </a:t>
            </a:r>
            <a:r>
              <a:rPr lang="en-US" dirty="0" err="1" smtClean="0"/>
              <a:t>greek</a:t>
            </a:r>
            <a:r>
              <a:rPr lang="en-US" dirty="0" smtClean="0"/>
              <a:t> word “DIAKONIA”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should provide </a:t>
            </a:r>
            <a:r>
              <a:rPr lang="en-US" b="1" dirty="0" smtClean="0"/>
              <a:t>Holistic Ministry</a:t>
            </a:r>
          </a:p>
          <a:p>
            <a:pPr>
              <a:buNone/>
            </a:pPr>
            <a:r>
              <a:rPr lang="en-US" dirty="0" smtClean="0"/>
              <a:t>-ministry that will not only reach the soul of the people, but also their empty stomachs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III. Spiritual 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 Corinthians 3:16 </a:t>
            </a:r>
          </a:p>
          <a:p>
            <a:pPr>
              <a:buNone/>
            </a:pPr>
            <a:r>
              <a:rPr lang="en-US" dirty="0" smtClean="0"/>
              <a:t>Don't </a:t>
            </a:r>
            <a:r>
              <a:rPr lang="en-US" dirty="0" smtClean="0"/>
              <a:t>you know that you yourselves are God's temple and that God's Spirit dwells in your midst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called as Spiritual Accountability..</a:t>
            </a:r>
          </a:p>
          <a:p>
            <a:pPr>
              <a:buNone/>
            </a:pPr>
            <a:r>
              <a:rPr lang="en-US" dirty="0" smtClean="0"/>
              <a:t>As children of God we are all accountable for our brothers and sisters..</a:t>
            </a:r>
          </a:p>
          <a:p>
            <a:pPr>
              <a:buNone/>
            </a:pPr>
            <a:r>
              <a:rPr lang="en-US" dirty="0" smtClean="0"/>
              <a:t>Their spirituality is our accountability..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can we make our spiritual life healthy?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must nourish it everyday</a:t>
            </a:r>
            <a:r>
              <a:rPr lang="en-US" dirty="0" smtClean="0"/>
              <a:t>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Joshua 1:8</a:t>
            </a:r>
          </a:p>
          <a:p>
            <a:pPr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This book of the law shall not depart out of thy mouth; </a:t>
            </a:r>
            <a:r>
              <a:rPr lang="en-US" b="1" u="sng" dirty="0" smtClean="0"/>
              <a:t>but thou </a:t>
            </a:r>
            <a:r>
              <a:rPr lang="en-US" b="1" u="sng" dirty="0" err="1" smtClean="0"/>
              <a:t>shalt</a:t>
            </a:r>
            <a:r>
              <a:rPr lang="en-US" b="1" u="sng" dirty="0" smtClean="0"/>
              <a:t> meditate therein day and night</a:t>
            </a:r>
            <a:r>
              <a:rPr lang="en-US" dirty="0" smtClean="0"/>
              <a:t>, that thou </a:t>
            </a:r>
            <a:r>
              <a:rPr lang="en-US" dirty="0" err="1" smtClean="0"/>
              <a:t>mayest</a:t>
            </a:r>
            <a:r>
              <a:rPr lang="en-US" dirty="0" smtClean="0"/>
              <a:t> observe to do according to all that is written therein: for then thou </a:t>
            </a:r>
            <a:r>
              <a:rPr lang="en-US" dirty="0" err="1" smtClean="0"/>
              <a:t>shalt</a:t>
            </a:r>
            <a:r>
              <a:rPr lang="en-US" dirty="0" smtClean="0"/>
              <a:t> make thy way prosperous, and then thou </a:t>
            </a:r>
            <a:r>
              <a:rPr lang="en-US" dirty="0" err="1" smtClean="0"/>
              <a:t>shalt</a:t>
            </a:r>
            <a:r>
              <a:rPr lang="en-US" dirty="0" smtClean="0"/>
              <a:t> have good success.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365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JAMES 4:17  “Therefore, to him who knows to do good and does not do it, to him it is sin.”</vt:lpstr>
      <vt:lpstr>Slide 2</vt:lpstr>
      <vt:lpstr>Responsibility Is Very Important</vt:lpstr>
      <vt:lpstr>I. Environmental Responsibility</vt:lpstr>
      <vt:lpstr>Only one world we are living</vt:lpstr>
      <vt:lpstr>II. Social Responsibility</vt:lpstr>
      <vt:lpstr>Church Social Role</vt:lpstr>
      <vt:lpstr>III. Spiritual Responsibility</vt:lpstr>
      <vt:lpstr>How can we make our spiritual life healthy?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4:17  “Therefore, to him who knows to do good and does not do it, to him it is sin.”</dc:title>
  <dc:creator>bjbactung</dc:creator>
  <cp:lastModifiedBy>bjbactung</cp:lastModifiedBy>
  <cp:revision>44</cp:revision>
  <dcterms:created xsi:type="dcterms:W3CDTF">2013-03-13T04:46:35Z</dcterms:created>
  <dcterms:modified xsi:type="dcterms:W3CDTF">2013-03-17T22:26:45Z</dcterms:modified>
</cp:coreProperties>
</file>