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56"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60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5CD016-FCFC-4429-95FE-87B726D7B623}" type="datetimeFigureOut">
              <a:rPr lang="en-US" smtClean="0"/>
              <a:pPr/>
              <a:t>4/14/2013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65191-7CA7-46D3-929B-A1704E0E04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CD016-FCFC-4429-95FE-87B726D7B623}" type="datetimeFigureOut">
              <a:rPr lang="en-US" smtClean="0"/>
              <a:pPr/>
              <a:t>4/14/2013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65191-7CA7-46D3-929B-A1704E0E04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CD016-FCFC-4429-95FE-87B726D7B623}" type="datetimeFigureOut">
              <a:rPr lang="en-US" smtClean="0"/>
              <a:pPr/>
              <a:t>4/14/2013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65191-7CA7-46D3-929B-A1704E0E04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CD016-FCFC-4429-95FE-87B726D7B623}" type="datetimeFigureOut">
              <a:rPr lang="en-US" smtClean="0"/>
              <a:pPr/>
              <a:t>4/14/2013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65191-7CA7-46D3-929B-A1704E0E04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5CD016-FCFC-4429-95FE-87B726D7B623}" type="datetimeFigureOut">
              <a:rPr lang="en-US" smtClean="0"/>
              <a:pPr/>
              <a:t>4/14/2013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65191-7CA7-46D3-929B-A1704E0E049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5CD016-FCFC-4429-95FE-87B726D7B623}" type="datetimeFigureOut">
              <a:rPr lang="en-US" smtClean="0"/>
              <a:pPr/>
              <a:t>4/14/2013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C65191-7CA7-46D3-929B-A1704E0E04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5CD016-FCFC-4429-95FE-87B726D7B623}" type="datetimeFigureOut">
              <a:rPr lang="en-US" smtClean="0"/>
              <a:pPr/>
              <a:t>4/14/2013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C65191-7CA7-46D3-929B-A1704E0E04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5CD016-FCFC-4429-95FE-87B726D7B623}" type="datetimeFigureOut">
              <a:rPr lang="en-US" smtClean="0"/>
              <a:pPr/>
              <a:t>4/14/2013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C65191-7CA7-46D3-929B-A1704E0E04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CD016-FCFC-4429-95FE-87B726D7B623}" type="datetimeFigureOut">
              <a:rPr lang="en-US" smtClean="0"/>
              <a:pPr/>
              <a:t>4/14/2013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C65191-7CA7-46D3-929B-A1704E0E04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5CD016-FCFC-4429-95FE-87B726D7B623}" type="datetimeFigureOut">
              <a:rPr lang="en-US" smtClean="0"/>
              <a:pPr/>
              <a:t>4/14/2013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C65191-7CA7-46D3-929B-A1704E0E04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5CD016-FCFC-4429-95FE-87B726D7B623}" type="datetimeFigureOut">
              <a:rPr lang="en-US" smtClean="0"/>
              <a:pPr/>
              <a:t>4/14/2013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C65191-7CA7-46D3-929B-A1704E0E049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5CD016-FCFC-4429-95FE-87B726D7B623}" type="datetimeFigureOut">
              <a:rPr lang="en-US" smtClean="0"/>
              <a:pPr/>
              <a:t>4/14/2013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C65191-7CA7-46D3-929B-A1704E0E04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a:bodyPr>
          <a:lstStyle/>
          <a:p>
            <a:pPr>
              <a:buNone/>
            </a:pPr>
            <a:r>
              <a:rPr lang="en-US" sz="4400" b="1" dirty="0" smtClean="0"/>
              <a:t>1 Corinthians </a:t>
            </a:r>
            <a:r>
              <a:rPr lang="en-US" sz="4400" b="1" dirty="0" smtClean="0"/>
              <a:t>10:13</a:t>
            </a:r>
            <a:endParaRPr lang="en-US" sz="4400" b="1" dirty="0" smtClean="0"/>
          </a:p>
          <a:p>
            <a:pPr>
              <a:buNone/>
            </a:pPr>
            <a:r>
              <a:rPr lang="en-US" sz="4400" dirty="0" smtClean="0"/>
              <a:t>“No </a:t>
            </a:r>
            <a:r>
              <a:rPr lang="en-US" sz="4400" dirty="0" smtClean="0"/>
              <a:t>temptation has overtaken you that is not common to man. God is faithful, and he will not let you be tempted beyond your ability, but with the temptation he will also provide the way of escape, that you may be able to endure it. </a:t>
            </a:r>
            <a:r>
              <a:rPr lang="en-US" sz="4400" dirty="0" smtClean="0"/>
              <a:t>“</a:t>
            </a:r>
            <a:endParaRPr lang="en-US" sz="4400"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klaws.jpg"/>
          <p:cNvPicPr>
            <a:picLocks noGrp="1" noChangeAspect="1"/>
          </p:cNvPicPr>
          <p:nvPr>
            <p:ph idx="1"/>
          </p:nvPr>
        </p:nvPicPr>
        <p:blipFill>
          <a:blip r:embed="rId2"/>
          <a:stretch>
            <a:fillRect/>
          </a:stretch>
        </p:blipFill>
        <p:spPr>
          <a:xfrm>
            <a:off x="304800" y="228600"/>
            <a:ext cx="5791200" cy="6359123"/>
          </a:xfrm>
          <a:prstGeom prst="rect">
            <a:avLst/>
          </a:prstGeom>
          <a:noFill/>
          <a:ln>
            <a:noFill/>
          </a:ln>
        </p:spPr>
      </p:pic>
      <p:sp>
        <p:nvSpPr>
          <p:cNvPr id="5" name="TextBox 4"/>
          <p:cNvSpPr txBox="1"/>
          <p:nvPr/>
        </p:nvSpPr>
        <p:spPr>
          <a:xfrm>
            <a:off x="5562600" y="304800"/>
            <a:ext cx="3779753" cy="3416320"/>
          </a:xfrm>
          <a:prstGeom prst="rect">
            <a:avLst/>
          </a:prstGeom>
          <a:noFill/>
        </p:spPr>
        <p:txBody>
          <a:bodyPr wrap="none" rtlCol="0">
            <a:spAutoFit/>
          </a:bodyPr>
          <a:lstStyle/>
          <a:p>
            <a:pPr algn="ctr"/>
            <a:r>
              <a:rPr lang="en-US" sz="5400" dirty="0" smtClean="0"/>
              <a:t>Staying Cool </a:t>
            </a:r>
          </a:p>
          <a:p>
            <a:pPr algn="ctr"/>
            <a:r>
              <a:rPr lang="en-US" sz="5400" dirty="0" smtClean="0"/>
              <a:t>Under the </a:t>
            </a:r>
          </a:p>
          <a:p>
            <a:pPr algn="ctr"/>
            <a:r>
              <a:rPr lang="en-US" sz="5400" dirty="0" smtClean="0"/>
              <a:t>Heat of</a:t>
            </a:r>
          </a:p>
          <a:p>
            <a:pPr algn="ctr"/>
            <a:r>
              <a:rPr lang="en-US" sz="5400" dirty="0" smtClean="0"/>
              <a:t>Pressures</a:t>
            </a:r>
            <a:endParaRPr lang="en-US" sz="5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had started</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Heat stroke</a:t>
            </a:r>
          </a:p>
          <a:p>
            <a:r>
              <a:rPr lang="en-US" dirty="0" smtClean="0"/>
              <a:t>Init/</a:t>
            </a:r>
            <a:r>
              <a:rPr lang="en-US" dirty="0" err="1" smtClean="0"/>
              <a:t>igang</a:t>
            </a:r>
            <a:endParaRPr lang="en-US" dirty="0" smtClean="0"/>
          </a:p>
          <a:p>
            <a:r>
              <a:rPr lang="en-US" dirty="0" smtClean="0"/>
              <a:t>Beach/resorts</a:t>
            </a:r>
          </a:p>
          <a:p>
            <a:r>
              <a:rPr lang="en-US" dirty="0" smtClean="0"/>
              <a:t>“</a:t>
            </a:r>
            <a:r>
              <a:rPr lang="en-US" dirty="0" err="1" smtClean="0"/>
              <a:t>Malling</a:t>
            </a:r>
            <a:r>
              <a:rPr lang="en-US" dirty="0" smtClean="0"/>
              <a:t>”</a:t>
            </a:r>
          </a:p>
          <a:p>
            <a:endParaRPr lang="en-US" dirty="0" smtClean="0"/>
          </a:p>
          <a:p>
            <a:r>
              <a:rPr lang="en-US" dirty="0" smtClean="0"/>
              <a:t>Life is like Summer.. We want to enjoy it but we need to face the “heat”/ spiritual pressures</a:t>
            </a:r>
          </a:p>
          <a:p>
            <a:r>
              <a:rPr lang="en-US" dirty="0" smtClean="0"/>
              <a:t>How do we deal with them?</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During Hot Season…</a:t>
            </a:r>
            <a:endParaRPr lang="en-US" sz="6000" dirty="0"/>
          </a:p>
        </p:txBody>
      </p:sp>
      <p:sp>
        <p:nvSpPr>
          <p:cNvPr id="3" name="Content Placeholder 2"/>
          <p:cNvSpPr>
            <a:spLocks noGrp="1"/>
          </p:cNvSpPr>
          <p:nvPr>
            <p:ph idx="1"/>
          </p:nvPr>
        </p:nvSpPr>
        <p:spPr/>
        <p:txBody>
          <a:bodyPr>
            <a:normAutofit/>
          </a:bodyPr>
          <a:lstStyle/>
          <a:p>
            <a:r>
              <a:rPr lang="en-US" sz="6600" dirty="0" smtClean="0"/>
              <a:t>Light colored clothes</a:t>
            </a:r>
          </a:p>
          <a:p>
            <a:r>
              <a:rPr lang="en-US" sz="6600" dirty="0" smtClean="0"/>
              <a:t>Heat protection</a:t>
            </a:r>
          </a:p>
          <a:p>
            <a:r>
              <a:rPr lang="en-US" sz="6600" dirty="0" smtClean="0"/>
              <a:t>Always bring water</a:t>
            </a:r>
            <a:endParaRPr lang="en-US" sz="6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During Pressures</a:t>
            </a:r>
            <a:endParaRPr lang="en-US" sz="6000" dirty="0"/>
          </a:p>
        </p:txBody>
      </p:sp>
      <p:sp>
        <p:nvSpPr>
          <p:cNvPr id="3" name="Content Placeholder 2"/>
          <p:cNvSpPr>
            <a:spLocks noGrp="1"/>
          </p:cNvSpPr>
          <p:nvPr>
            <p:ph idx="1"/>
          </p:nvPr>
        </p:nvSpPr>
        <p:spPr>
          <a:xfrm>
            <a:off x="228600" y="1600200"/>
            <a:ext cx="8763000" cy="4525963"/>
          </a:xfrm>
        </p:spPr>
        <p:txBody>
          <a:bodyPr>
            <a:normAutofit/>
          </a:bodyPr>
          <a:lstStyle/>
          <a:p>
            <a:r>
              <a:rPr lang="en-US" sz="5400" dirty="0" smtClean="0"/>
              <a:t>Wear a positive outlook</a:t>
            </a:r>
          </a:p>
          <a:p>
            <a:r>
              <a:rPr lang="en-US" sz="5400" dirty="0" smtClean="0"/>
              <a:t>Ask Protection from God</a:t>
            </a:r>
          </a:p>
          <a:p>
            <a:r>
              <a:rPr lang="en-US" sz="5400" dirty="0" smtClean="0"/>
              <a:t>Always bring the Living </a:t>
            </a:r>
            <a:r>
              <a:rPr lang="en-US" sz="5400" dirty="0" smtClean="0"/>
              <a:t>W</a:t>
            </a:r>
            <a:r>
              <a:rPr lang="en-US" sz="5400" dirty="0" smtClean="0"/>
              <a:t>ater</a:t>
            </a:r>
            <a:endParaRPr lang="en-US" sz="5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l"/>
            <a:r>
              <a:rPr lang="en-US" b="1" dirty="0" smtClean="0"/>
              <a:t>I. Develop A Positive Outlook</a:t>
            </a:r>
            <a:endParaRPr lang="en-US" b="1" dirty="0"/>
          </a:p>
        </p:txBody>
      </p:sp>
      <p:sp>
        <p:nvSpPr>
          <p:cNvPr id="3" name="Content Placeholder 2"/>
          <p:cNvSpPr>
            <a:spLocks noGrp="1"/>
          </p:cNvSpPr>
          <p:nvPr>
            <p:ph idx="1"/>
          </p:nvPr>
        </p:nvSpPr>
        <p:spPr>
          <a:xfrm>
            <a:off x="457200" y="1143000"/>
            <a:ext cx="8229600" cy="5486400"/>
          </a:xfrm>
        </p:spPr>
        <p:txBody>
          <a:bodyPr>
            <a:normAutofit fontScale="92500" lnSpcReduction="10000"/>
          </a:bodyPr>
          <a:lstStyle/>
          <a:p>
            <a:pPr>
              <a:buNone/>
            </a:pPr>
            <a:r>
              <a:rPr lang="en-US" b="1" dirty="0" smtClean="0"/>
              <a:t>Philippians </a:t>
            </a:r>
            <a:r>
              <a:rPr lang="en-US" b="1" dirty="0" smtClean="0"/>
              <a:t>4:6</a:t>
            </a:r>
            <a:endParaRPr lang="en-US" b="1" dirty="0" smtClean="0"/>
          </a:p>
          <a:p>
            <a:pPr>
              <a:buNone/>
            </a:pPr>
            <a:r>
              <a:rPr lang="en-US" dirty="0" smtClean="0"/>
              <a:t>Do not be anxious about anything, but in everything by prayer and supplication with thanksgiving let your requests be made known to God. </a:t>
            </a:r>
            <a:endParaRPr lang="en-US" dirty="0" smtClean="0"/>
          </a:p>
          <a:p>
            <a:pPr>
              <a:buNone/>
            </a:pPr>
            <a:r>
              <a:rPr lang="en-US" dirty="0" smtClean="0"/>
              <a:t>-worry serves as fuel to the pressure</a:t>
            </a:r>
          </a:p>
          <a:p>
            <a:pPr>
              <a:buNone/>
            </a:pPr>
            <a:r>
              <a:rPr lang="en-US" dirty="0" smtClean="0"/>
              <a:t>-we should testify about God’s goodness by wearing your best smile..</a:t>
            </a:r>
          </a:p>
          <a:p>
            <a:pPr>
              <a:buNone/>
            </a:pPr>
            <a:r>
              <a:rPr lang="en-US" dirty="0" smtClean="0"/>
              <a:t>-even if there are others who plot to put you down</a:t>
            </a:r>
          </a:p>
          <a:p>
            <a:pPr>
              <a:buNone/>
            </a:pPr>
            <a:r>
              <a:rPr lang="en-US" b="1" dirty="0" smtClean="0"/>
              <a:t>Proverbs 15:1</a:t>
            </a:r>
            <a:endParaRPr lang="en-US" b="1" dirty="0" smtClean="0"/>
          </a:p>
          <a:p>
            <a:pPr>
              <a:buNone/>
            </a:pPr>
            <a:r>
              <a:rPr lang="en-US" dirty="0" smtClean="0"/>
              <a:t>A soft answer turns away wrath, but a harsh word stirs up anger. </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428_tc.gif"/>
          <p:cNvPicPr>
            <a:picLocks noChangeAspect="1"/>
          </p:cNvPicPr>
          <p:nvPr/>
        </p:nvPicPr>
        <p:blipFill>
          <a:blip r:embed="rId2"/>
          <a:stretch>
            <a:fillRect/>
          </a:stretch>
        </p:blipFill>
        <p:spPr>
          <a:xfrm>
            <a:off x="228600" y="228600"/>
            <a:ext cx="8686800" cy="6324599"/>
          </a:xfrm>
          <a:prstGeom prst="rect">
            <a:avLst/>
          </a:prstGeom>
        </p:spPr>
      </p:pic>
      <p:sp>
        <p:nvSpPr>
          <p:cNvPr id="2" name="Title 1"/>
          <p:cNvSpPr>
            <a:spLocks noGrp="1"/>
          </p:cNvSpPr>
          <p:nvPr>
            <p:ph type="ctrTitle"/>
          </p:nvPr>
        </p:nvSpPr>
        <p:spPr>
          <a:xfrm>
            <a:off x="1066800" y="4648200"/>
            <a:ext cx="6629400" cy="1679575"/>
          </a:xfrm>
        </p:spPr>
        <p:txBody>
          <a:bodyPr>
            <a:noAutofit/>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Rounded MT Bold" pitchFamily="34" charset="0"/>
              </a:rPr>
              <a:t>“give your best smile always”</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Rounded MT Bold"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II. Ask God’s Protection</a:t>
            </a:r>
            <a:endParaRPr lang="en-US" b="1" dirty="0"/>
          </a:p>
        </p:txBody>
      </p:sp>
      <p:sp>
        <p:nvSpPr>
          <p:cNvPr id="3" name="Content Placeholder 2"/>
          <p:cNvSpPr>
            <a:spLocks noGrp="1"/>
          </p:cNvSpPr>
          <p:nvPr>
            <p:ph idx="1"/>
          </p:nvPr>
        </p:nvSpPr>
        <p:spPr>
          <a:xfrm>
            <a:off x="457200" y="1295400"/>
            <a:ext cx="8229600" cy="5257800"/>
          </a:xfrm>
        </p:spPr>
        <p:txBody>
          <a:bodyPr>
            <a:normAutofit fontScale="92500" lnSpcReduction="20000"/>
          </a:bodyPr>
          <a:lstStyle/>
          <a:p>
            <a:pPr>
              <a:buNone/>
            </a:pPr>
            <a:r>
              <a:rPr lang="en-US" b="1" dirty="0" smtClean="0"/>
              <a:t>2Timothy 4:18</a:t>
            </a:r>
            <a:r>
              <a:rPr lang="en-US" dirty="0" smtClean="0"/>
              <a:t> </a:t>
            </a:r>
            <a:r>
              <a:rPr lang="en-US" dirty="0" smtClean="0"/>
              <a:t>“</a:t>
            </a:r>
            <a:r>
              <a:rPr lang="en-US" i="1" dirty="0" smtClean="0"/>
              <a:t>The </a:t>
            </a:r>
            <a:r>
              <a:rPr lang="en-US" i="1" dirty="0" smtClean="0"/>
              <a:t>Lord will rescue me from every evil deed and bring me safely into his heavenly kingdom. To him be the glory forever and ever. Amen</a:t>
            </a:r>
            <a:r>
              <a:rPr lang="en-US" i="1" dirty="0" smtClean="0"/>
              <a:t>.”</a:t>
            </a:r>
            <a:endParaRPr lang="en-US" dirty="0" smtClean="0"/>
          </a:p>
          <a:p>
            <a:pPr>
              <a:buNone/>
            </a:pPr>
            <a:r>
              <a:rPr lang="en-US" i="1" dirty="0" smtClean="0"/>
              <a:t>-we should avoid being burn out/ depressed</a:t>
            </a:r>
          </a:p>
          <a:p>
            <a:pPr>
              <a:buNone/>
            </a:pPr>
            <a:r>
              <a:rPr lang="en-US" i="1" dirty="0" smtClean="0"/>
              <a:t>-if we have problems we should seek refuge in the Lord..</a:t>
            </a:r>
            <a:endParaRPr lang="en-US" i="1" dirty="0" smtClean="0"/>
          </a:p>
          <a:p>
            <a:pPr>
              <a:buNone/>
            </a:pPr>
            <a:r>
              <a:rPr lang="en-US" b="1" dirty="0" smtClean="0"/>
              <a:t>Psalm 46:1</a:t>
            </a:r>
            <a:r>
              <a:rPr lang="en-US" dirty="0" smtClean="0"/>
              <a:t>  </a:t>
            </a:r>
            <a:r>
              <a:rPr lang="en-US" dirty="0" smtClean="0"/>
              <a:t>“</a:t>
            </a:r>
            <a:r>
              <a:rPr lang="en-US" i="1" dirty="0" smtClean="0"/>
              <a:t>God </a:t>
            </a:r>
            <a:r>
              <a:rPr lang="en-US" i="1" dirty="0" smtClean="0"/>
              <a:t>is our refuge and strength, a very present help in trouble</a:t>
            </a:r>
            <a:r>
              <a:rPr lang="en-US" i="1" dirty="0" smtClean="0"/>
              <a:t>.”</a:t>
            </a:r>
          </a:p>
          <a:p>
            <a:pPr>
              <a:buNone/>
            </a:pPr>
            <a:r>
              <a:rPr lang="en-US" i="1" dirty="0" smtClean="0"/>
              <a:t>“</a:t>
            </a:r>
            <a:r>
              <a:rPr lang="en-US" i="1" dirty="0" err="1" smtClean="0"/>
              <a:t>Ako</a:t>
            </a:r>
            <a:r>
              <a:rPr lang="en-US" i="1" dirty="0" smtClean="0"/>
              <a:t> ay may </a:t>
            </a:r>
            <a:r>
              <a:rPr lang="en-US" i="1" dirty="0" err="1" smtClean="0"/>
              <a:t>sandigan</a:t>
            </a:r>
            <a:r>
              <a:rPr lang="en-US" i="1" dirty="0" smtClean="0"/>
              <a:t> </a:t>
            </a:r>
            <a:r>
              <a:rPr lang="en-US" i="1" dirty="0" err="1" smtClean="0"/>
              <a:t>hindi</a:t>
            </a:r>
            <a:r>
              <a:rPr lang="en-US" i="1" dirty="0" smtClean="0"/>
              <a:t> </a:t>
            </a:r>
            <a:r>
              <a:rPr lang="en-US" i="1" dirty="0" err="1" smtClean="0"/>
              <a:t>magigiba</a:t>
            </a:r>
            <a:r>
              <a:rPr lang="en-US" i="1" dirty="0" smtClean="0"/>
              <a:t>..”</a:t>
            </a:r>
          </a:p>
          <a:p>
            <a:pPr>
              <a:buNone/>
            </a:pPr>
            <a:r>
              <a:rPr lang="en-US" b="1" dirty="0" smtClean="0"/>
              <a:t>Psalm 3:3 </a:t>
            </a:r>
            <a:r>
              <a:rPr lang="en-US" b="1" dirty="0" smtClean="0"/>
              <a:t>“</a:t>
            </a:r>
            <a:r>
              <a:rPr lang="en-US" dirty="0" smtClean="0"/>
              <a:t>But </a:t>
            </a:r>
            <a:r>
              <a:rPr lang="en-US" dirty="0" smtClean="0"/>
              <a:t>you, LORD, are a shield around me, my glory, the One who lifts my head high</a:t>
            </a:r>
            <a:r>
              <a:rPr lang="en-US" dirty="0" smtClean="0"/>
              <a:t>.”</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III. Always Bring Living Water</a:t>
            </a:r>
            <a:endParaRPr lang="en-US" b="1" dirty="0"/>
          </a:p>
        </p:txBody>
      </p:sp>
      <p:sp>
        <p:nvSpPr>
          <p:cNvPr id="3" name="Content Placeholder 2"/>
          <p:cNvSpPr>
            <a:spLocks noGrp="1"/>
          </p:cNvSpPr>
          <p:nvPr>
            <p:ph idx="1"/>
          </p:nvPr>
        </p:nvSpPr>
        <p:spPr>
          <a:xfrm>
            <a:off x="457200" y="1371600"/>
            <a:ext cx="8229600" cy="5181600"/>
          </a:xfrm>
        </p:spPr>
        <p:txBody>
          <a:bodyPr>
            <a:normAutofit fontScale="92500" lnSpcReduction="20000"/>
          </a:bodyPr>
          <a:lstStyle/>
          <a:p>
            <a:pPr>
              <a:buNone/>
            </a:pPr>
            <a:r>
              <a:rPr lang="en-US" b="1" dirty="0" smtClean="0"/>
              <a:t>John 7:38 </a:t>
            </a:r>
            <a:r>
              <a:rPr lang="en-US" dirty="0" smtClean="0"/>
              <a:t/>
            </a:r>
            <a:br>
              <a:rPr lang="en-US" dirty="0" smtClean="0"/>
            </a:br>
            <a:r>
              <a:rPr lang="en-US" dirty="0" smtClean="0"/>
              <a:t>He that believes on me, as the scripture has said, out of his heart shall flow rivers of living water</a:t>
            </a:r>
            <a:r>
              <a:rPr lang="en-US" dirty="0" smtClean="0"/>
              <a:t>.</a:t>
            </a:r>
          </a:p>
          <a:p>
            <a:pPr>
              <a:buNone/>
            </a:pPr>
            <a:r>
              <a:rPr lang="en-US" dirty="0" smtClean="0"/>
              <a:t>-it will quench the thirst of those who are thirsty</a:t>
            </a:r>
          </a:p>
          <a:p>
            <a:pPr>
              <a:buNone/>
            </a:pPr>
            <a:r>
              <a:rPr lang="en-US" dirty="0" smtClean="0"/>
              <a:t>-your life will become a living testimony</a:t>
            </a:r>
          </a:p>
          <a:p>
            <a:pPr>
              <a:buNone/>
            </a:pPr>
            <a:r>
              <a:rPr lang="en-US" dirty="0" smtClean="0"/>
              <a:t>-God wants all of us to become channels of blessings</a:t>
            </a:r>
          </a:p>
          <a:p>
            <a:pPr>
              <a:buNone/>
            </a:pPr>
            <a:r>
              <a:rPr lang="en-US" dirty="0" smtClean="0"/>
              <a:t>-we may sometimes ask God how… </a:t>
            </a:r>
            <a:endParaRPr lang="en-US" dirty="0" smtClean="0"/>
          </a:p>
          <a:p>
            <a:pPr>
              <a:buNone/>
            </a:pPr>
            <a:r>
              <a:rPr lang="en-US" b="1" dirty="0" smtClean="0"/>
              <a:t>Isaiah 35:6 </a:t>
            </a:r>
            <a:endParaRPr lang="en-US" b="1" dirty="0" smtClean="0"/>
          </a:p>
          <a:p>
            <a:pPr>
              <a:buNone/>
            </a:pPr>
            <a:r>
              <a:rPr lang="en-US" dirty="0" smtClean="0"/>
              <a:t>Then </a:t>
            </a:r>
            <a:r>
              <a:rPr lang="en-US" dirty="0" smtClean="0"/>
              <a:t>will the lame leap like a deer, and the mute tongue shout for joy. Water will gush forth in the wilderness and streams in the </a:t>
            </a:r>
            <a:r>
              <a:rPr lang="en-US" dirty="0" smtClean="0"/>
              <a:t>desert.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1777</TotalTime>
  <Words>286</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Summer had started</vt:lpstr>
      <vt:lpstr>During Hot Season…</vt:lpstr>
      <vt:lpstr>During Pressures</vt:lpstr>
      <vt:lpstr>I. Develop A Positive Outlook</vt:lpstr>
      <vt:lpstr>“give your best smile always”</vt:lpstr>
      <vt:lpstr>II. Ask God’s Protection</vt:lpstr>
      <vt:lpstr>III. Always Bring Living Water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“Pahiyumi ang Katapad Mo”</dc:title>
  <dc:creator>bjbactung</dc:creator>
  <cp:lastModifiedBy>bjbactung</cp:lastModifiedBy>
  <cp:revision>178</cp:revision>
  <dcterms:created xsi:type="dcterms:W3CDTF">2013-04-13T04:00:04Z</dcterms:created>
  <dcterms:modified xsi:type="dcterms:W3CDTF">2013-04-15T00:27:26Z</dcterms:modified>
</cp:coreProperties>
</file>