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8" r:id="rId2"/>
    <p:sldId id="265" r:id="rId3"/>
    <p:sldId id="266" r:id="rId4"/>
    <p:sldId id="256" r:id="rId5"/>
    <p:sldId id="269" r:id="rId6"/>
    <p:sldId id="270" r:id="rId7"/>
    <p:sldId id="271" r:id="rId8"/>
    <p:sldId id="273" r:id="rId9"/>
    <p:sldId id="274" r:id="rId10"/>
    <p:sldId id="275" r:id="rId11"/>
    <p:sldId id="276" r:id="rId12"/>
    <p:sldId id="257" r:id="rId13"/>
    <p:sldId id="260" r:id="rId14"/>
    <p:sldId id="277" r:id="rId15"/>
    <p:sldId id="279" r:id="rId16"/>
    <p:sldId id="278" r:id="rId17"/>
    <p:sldId id="280" r:id="rId18"/>
    <p:sldId id="267"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5B4A1"/>
    <a:srgbClr val="A3A28B"/>
    <a:srgbClr val="939276"/>
    <a:srgbClr val="99FF33"/>
    <a:srgbClr val="FF3300"/>
    <a:srgbClr val="FFFFCC"/>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79928" autoAdjust="0"/>
  </p:normalViewPr>
  <p:slideViewPr>
    <p:cSldViewPr>
      <p:cViewPr varScale="1">
        <p:scale>
          <a:sx n="58" d="100"/>
          <a:sy n="58" d="100"/>
        </p:scale>
        <p:origin x="-498"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6DED86-0391-4DE6-8B87-638279CD1783}" type="doc">
      <dgm:prSet loTypeId="urn:microsoft.com/office/officeart/2005/8/layout/hierarchy3" loCatId="relationship" qsTypeId="urn:microsoft.com/office/officeart/2005/8/quickstyle/simple1" qsCatId="simple" csTypeId="urn:microsoft.com/office/officeart/2005/8/colors/accent1_2" csCatId="accent1" phldr="1"/>
      <dgm:spPr/>
      <dgm:t>
        <a:bodyPr/>
        <a:lstStyle/>
        <a:p>
          <a:endParaRPr lang="en-PH"/>
        </a:p>
      </dgm:t>
    </dgm:pt>
    <dgm:pt modelId="{E0721EE5-773B-49A1-8718-EDFB3407A62E}">
      <dgm:prSet phldrT="[Text]"/>
      <dgm:spPr/>
      <dgm:t>
        <a:bodyPr/>
        <a:lstStyle/>
        <a:p>
          <a:r>
            <a:rPr lang="en-PH" dirty="0" smtClean="0"/>
            <a:t>wise</a:t>
          </a:r>
          <a:endParaRPr lang="en-PH" dirty="0"/>
        </a:p>
      </dgm:t>
    </dgm:pt>
    <dgm:pt modelId="{A8115F13-EBD9-4B03-A577-003060628550}" type="parTrans" cxnId="{DFEEA144-5D74-44E9-8372-B6D4170EC339}">
      <dgm:prSet/>
      <dgm:spPr/>
      <dgm:t>
        <a:bodyPr/>
        <a:lstStyle/>
        <a:p>
          <a:endParaRPr lang="en-PH"/>
        </a:p>
      </dgm:t>
    </dgm:pt>
    <dgm:pt modelId="{84AE2EF5-BC3F-42B8-AFC8-EA41C5A13DF9}" type="sibTrans" cxnId="{DFEEA144-5D74-44E9-8372-B6D4170EC339}">
      <dgm:prSet/>
      <dgm:spPr/>
      <dgm:t>
        <a:bodyPr/>
        <a:lstStyle/>
        <a:p>
          <a:endParaRPr lang="en-PH"/>
        </a:p>
      </dgm:t>
    </dgm:pt>
    <dgm:pt modelId="{0514AF2A-53C4-4907-BBFD-AAFEC8B5727A}">
      <dgm:prSet phldrT="[Text]"/>
      <dgm:spPr/>
      <dgm:t>
        <a:bodyPr/>
        <a:lstStyle/>
        <a:p>
          <a:r>
            <a:rPr lang="en-PH" dirty="0" smtClean="0"/>
            <a:t>Heard Jesus</a:t>
          </a:r>
          <a:endParaRPr lang="en-PH" dirty="0"/>
        </a:p>
      </dgm:t>
    </dgm:pt>
    <dgm:pt modelId="{0B09D653-A77C-45DF-92C6-F6FB08F8A8B0}" type="parTrans" cxnId="{E1C86B90-B1E4-4E39-AE26-6DF2F11368C9}">
      <dgm:prSet/>
      <dgm:spPr/>
      <dgm:t>
        <a:bodyPr/>
        <a:lstStyle/>
        <a:p>
          <a:endParaRPr lang="en-PH"/>
        </a:p>
      </dgm:t>
    </dgm:pt>
    <dgm:pt modelId="{CCE46451-748E-45F0-837E-4F34D75B5D2A}" type="sibTrans" cxnId="{E1C86B90-B1E4-4E39-AE26-6DF2F11368C9}">
      <dgm:prSet/>
      <dgm:spPr/>
      <dgm:t>
        <a:bodyPr/>
        <a:lstStyle/>
        <a:p>
          <a:endParaRPr lang="en-PH"/>
        </a:p>
      </dgm:t>
    </dgm:pt>
    <dgm:pt modelId="{6843D3CB-F36C-4AC9-96BD-42E955AB185A}">
      <dgm:prSet phldrT="[Text]"/>
      <dgm:spPr/>
      <dgm:t>
        <a:bodyPr/>
        <a:lstStyle/>
        <a:p>
          <a:r>
            <a:rPr lang="en-PH" dirty="0" smtClean="0"/>
            <a:t>Loves the Word</a:t>
          </a:r>
          <a:endParaRPr lang="en-PH" dirty="0"/>
        </a:p>
      </dgm:t>
    </dgm:pt>
    <dgm:pt modelId="{93FB7E42-71E9-4A6B-91A1-AD9EF144E372}" type="parTrans" cxnId="{744354D3-CB22-4CB8-94C3-9631989842EE}">
      <dgm:prSet/>
      <dgm:spPr/>
      <dgm:t>
        <a:bodyPr/>
        <a:lstStyle/>
        <a:p>
          <a:endParaRPr lang="en-PH"/>
        </a:p>
      </dgm:t>
    </dgm:pt>
    <dgm:pt modelId="{728934FE-2011-439C-A299-82A880817B66}" type="sibTrans" cxnId="{744354D3-CB22-4CB8-94C3-9631989842EE}">
      <dgm:prSet/>
      <dgm:spPr/>
      <dgm:t>
        <a:bodyPr/>
        <a:lstStyle/>
        <a:p>
          <a:endParaRPr lang="en-PH"/>
        </a:p>
      </dgm:t>
    </dgm:pt>
    <dgm:pt modelId="{1DF27D1A-C7E2-4F30-AE5C-5C7E1C0015E6}">
      <dgm:prSet phldrT="[Text]"/>
      <dgm:spPr/>
      <dgm:t>
        <a:bodyPr/>
        <a:lstStyle/>
        <a:p>
          <a:r>
            <a:rPr lang="en-PH" dirty="0" smtClean="0"/>
            <a:t>foolish</a:t>
          </a:r>
          <a:endParaRPr lang="en-PH" dirty="0"/>
        </a:p>
      </dgm:t>
    </dgm:pt>
    <dgm:pt modelId="{3E858AEE-D760-4F2B-92BB-41ED0489D427}" type="parTrans" cxnId="{F5BA1F00-FACF-4862-8C1E-DA41E7F3BD5E}">
      <dgm:prSet/>
      <dgm:spPr/>
      <dgm:t>
        <a:bodyPr/>
        <a:lstStyle/>
        <a:p>
          <a:endParaRPr lang="en-PH"/>
        </a:p>
      </dgm:t>
    </dgm:pt>
    <dgm:pt modelId="{8C71FDAF-0D24-40A1-862A-26FCF79E8456}" type="sibTrans" cxnId="{F5BA1F00-FACF-4862-8C1E-DA41E7F3BD5E}">
      <dgm:prSet/>
      <dgm:spPr/>
      <dgm:t>
        <a:bodyPr/>
        <a:lstStyle/>
        <a:p>
          <a:endParaRPr lang="en-PH"/>
        </a:p>
      </dgm:t>
    </dgm:pt>
    <dgm:pt modelId="{C0B035D7-A978-46D4-94B8-F7C1A33D573A}">
      <dgm:prSet phldrT="[Text]"/>
      <dgm:spPr/>
      <dgm:t>
        <a:bodyPr/>
        <a:lstStyle/>
        <a:p>
          <a:r>
            <a:rPr lang="en-PH" dirty="0" smtClean="0"/>
            <a:t>Heard Jesus</a:t>
          </a:r>
          <a:endParaRPr lang="en-PH" dirty="0"/>
        </a:p>
      </dgm:t>
    </dgm:pt>
    <dgm:pt modelId="{F25E649C-00C4-4C09-989B-CE72BDA8E392}" type="parTrans" cxnId="{24A99BD6-BB7D-4BD9-9524-A3E9A4FEC1B3}">
      <dgm:prSet/>
      <dgm:spPr/>
      <dgm:t>
        <a:bodyPr/>
        <a:lstStyle/>
        <a:p>
          <a:endParaRPr lang="en-PH"/>
        </a:p>
      </dgm:t>
    </dgm:pt>
    <dgm:pt modelId="{C4C94F22-C0FA-42BC-A280-4ADEC4F8CBC8}" type="sibTrans" cxnId="{24A99BD6-BB7D-4BD9-9524-A3E9A4FEC1B3}">
      <dgm:prSet/>
      <dgm:spPr/>
      <dgm:t>
        <a:bodyPr/>
        <a:lstStyle/>
        <a:p>
          <a:endParaRPr lang="en-PH"/>
        </a:p>
      </dgm:t>
    </dgm:pt>
    <dgm:pt modelId="{0C65FE48-B9F9-4076-BF81-00E06E6AAD9C}">
      <dgm:prSet phldrT="[Text]"/>
      <dgm:spPr/>
      <dgm:t>
        <a:bodyPr/>
        <a:lstStyle/>
        <a:p>
          <a:r>
            <a:rPr lang="en-PH" dirty="0" smtClean="0"/>
            <a:t>Likes the Word</a:t>
          </a:r>
          <a:endParaRPr lang="en-PH" dirty="0"/>
        </a:p>
      </dgm:t>
    </dgm:pt>
    <dgm:pt modelId="{35FF9780-126E-44F3-9D60-CF8BAD0B4C8B}" type="parTrans" cxnId="{A884EBAE-1D1D-4E3D-B703-A4F4FCDAF46C}">
      <dgm:prSet/>
      <dgm:spPr/>
      <dgm:t>
        <a:bodyPr/>
        <a:lstStyle/>
        <a:p>
          <a:endParaRPr lang="en-PH"/>
        </a:p>
      </dgm:t>
    </dgm:pt>
    <dgm:pt modelId="{77A5CA0A-3EB6-4F43-9945-C8E891155FAD}" type="sibTrans" cxnId="{A884EBAE-1D1D-4E3D-B703-A4F4FCDAF46C}">
      <dgm:prSet/>
      <dgm:spPr/>
      <dgm:t>
        <a:bodyPr/>
        <a:lstStyle/>
        <a:p>
          <a:endParaRPr lang="en-PH"/>
        </a:p>
      </dgm:t>
    </dgm:pt>
    <dgm:pt modelId="{DCEF5DC2-C873-4A6E-8EFF-B86FCBE2D0FE}">
      <dgm:prSet phldrT="[Text]"/>
      <dgm:spPr/>
      <dgm:t>
        <a:bodyPr/>
        <a:lstStyle/>
        <a:p>
          <a:r>
            <a:rPr lang="en-PH" dirty="0" smtClean="0"/>
            <a:t>Obey/ action</a:t>
          </a:r>
          <a:endParaRPr lang="en-PH" dirty="0"/>
        </a:p>
      </dgm:t>
    </dgm:pt>
    <dgm:pt modelId="{7A02EFAB-E08A-47C6-BA30-53E434CBF849}" type="parTrans" cxnId="{F33523F5-BF96-4336-A885-4C923E56886D}">
      <dgm:prSet/>
      <dgm:spPr/>
      <dgm:t>
        <a:bodyPr/>
        <a:lstStyle/>
        <a:p>
          <a:endParaRPr lang="en-PH"/>
        </a:p>
      </dgm:t>
    </dgm:pt>
    <dgm:pt modelId="{FAEA410C-12D2-4210-A511-B6EA94C14F26}" type="sibTrans" cxnId="{F33523F5-BF96-4336-A885-4C923E56886D}">
      <dgm:prSet/>
      <dgm:spPr/>
      <dgm:t>
        <a:bodyPr/>
        <a:lstStyle/>
        <a:p>
          <a:endParaRPr lang="en-PH"/>
        </a:p>
      </dgm:t>
    </dgm:pt>
    <dgm:pt modelId="{448D24B3-437D-4749-93A4-599E48D195D1}">
      <dgm:prSet phldrT="[Text]"/>
      <dgm:spPr/>
      <dgm:t>
        <a:bodyPr/>
        <a:lstStyle/>
        <a:p>
          <a:r>
            <a:rPr lang="en-PH" dirty="0" smtClean="0"/>
            <a:t>Disobey/ do nothing</a:t>
          </a:r>
          <a:endParaRPr lang="en-PH" dirty="0"/>
        </a:p>
      </dgm:t>
    </dgm:pt>
    <dgm:pt modelId="{BE0BDC18-A787-4AF4-BA20-C41F6AA7239E}" type="parTrans" cxnId="{6177BC49-9482-47B5-8A58-53560A53F361}">
      <dgm:prSet/>
      <dgm:spPr/>
      <dgm:t>
        <a:bodyPr/>
        <a:lstStyle/>
        <a:p>
          <a:endParaRPr lang="en-PH"/>
        </a:p>
      </dgm:t>
    </dgm:pt>
    <dgm:pt modelId="{AA787789-D5D8-4AD7-AEA9-49261F19662E}" type="sibTrans" cxnId="{6177BC49-9482-47B5-8A58-53560A53F361}">
      <dgm:prSet/>
      <dgm:spPr/>
      <dgm:t>
        <a:bodyPr/>
        <a:lstStyle/>
        <a:p>
          <a:endParaRPr lang="en-PH"/>
        </a:p>
      </dgm:t>
    </dgm:pt>
    <dgm:pt modelId="{B5BDF5AA-D67F-4962-B313-5EEEB5023DB9}" type="pres">
      <dgm:prSet presAssocID="{406DED86-0391-4DE6-8B87-638279CD1783}" presName="diagram" presStyleCnt="0">
        <dgm:presLayoutVars>
          <dgm:chPref val="1"/>
          <dgm:dir/>
          <dgm:animOne val="branch"/>
          <dgm:animLvl val="lvl"/>
          <dgm:resizeHandles/>
        </dgm:presLayoutVars>
      </dgm:prSet>
      <dgm:spPr/>
    </dgm:pt>
    <dgm:pt modelId="{9B6632D8-681C-4C79-87A3-9FB96D86FBB5}" type="pres">
      <dgm:prSet presAssocID="{E0721EE5-773B-49A1-8718-EDFB3407A62E}" presName="root" presStyleCnt="0"/>
      <dgm:spPr/>
    </dgm:pt>
    <dgm:pt modelId="{8942C32E-DD10-4508-B46C-45AACEBFE17B}" type="pres">
      <dgm:prSet presAssocID="{E0721EE5-773B-49A1-8718-EDFB3407A62E}" presName="rootComposite" presStyleCnt="0"/>
      <dgm:spPr/>
    </dgm:pt>
    <dgm:pt modelId="{4FDB8444-1671-4D37-8E18-479EED63F8E8}" type="pres">
      <dgm:prSet presAssocID="{E0721EE5-773B-49A1-8718-EDFB3407A62E}" presName="rootText" presStyleLbl="node1" presStyleIdx="0" presStyleCnt="2"/>
      <dgm:spPr/>
    </dgm:pt>
    <dgm:pt modelId="{CDA6D425-526A-4B2C-BD55-012763F8EF87}" type="pres">
      <dgm:prSet presAssocID="{E0721EE5-773B-49A1-8718-EDFB3407A62E}" presName="rootConnector" presStyleLbl="node1" presStyleIdx="0" presStyleCnt="2"/>
      <dgm:spPr/>
    </dgm:pt>
    <dgm:pt modelId="{1360973D-0C47-4DD7-B44C-5958494C32BE}" type="pres">
      <dgm:prSet presAssocID="{E0721EE5-773B-49A1-8718-EDFB3407A62E}" presName="childShape" presStyleCnt="0"/>
      <dgm:spPr/>
    </dgm:pt>
    <dgm:pt modelId="{F94FB548-F898-4654-995C-43B03121A6BA}" type="pres">
      <dgm:prSet presAssocID="{0B09D653-A77C-45DF-92C6-F6FB08F8A8B0}" presName="Name13" presStyleLbl="parChTrans1D2" presStyleIdx="0" presStyleCnt="6"/>
      <dgm:spPr/>
    </dgm:pt>
    <dgm:pt modelId="{C2AEC921-4CCB-4A7C-B8C3-C8997922F194}" type="pres">
      <dgm:prSet presAssocID="{0514AF2A-53C4-4907-BBFD-AAFEC8B5727A}" presName="childText" presStyleLbl="bgAcc1" presStyleIdx="0" presStyleCnt="6">
        <dgm:presLayoutVars>
          <dgm:bulletEnabled val="1"/>
        </dgm:presLayoutVars>
      </dgm:prSet>
      <dgm:spPr/>
      <dgm:t>
        <a:bodyPr/>
        <a:lstStyle/>
        <a:p>
          <a:endParaRPr lang="en-PH"/>
        </a:p>
      </dgm:t>
    </dgm:pt>
    <dgm:pt modelId="{1BEE247C-BB0C-431E-BD8B-7167769EFD3F}" type="pres">
      <dgm:prSet presAssocID="{93FB7E42-71E9-4A6B-91A1-AD9EF144E372}" presName="Name13" presStyleLbl="parChTrans1D2" presStyleIdx="1" presStyleCnt="6"/>
      <dgm:spPr/>
    </dgm:pt>
    <dgm:pt modelId="{D1E29FB6-4E48-426F-9EAF-F2DB6BAB3A5C}" type="pres">
      <dgm:prSet presAssocID="{6843D3CB-F36C-4AC9-96BD-42E955AB185A}" presName="childText" presStyleLbl="bgAcc1" presStyleIdx="1" presStyleCnt="6">
        <dgm:presLayoutVars>
          <dgm:bulletEnabled val="1"/>
        </dgm:presLayoutVars>
      </dgm:prSet>
      <dgm:spPr/>
    </dgm:pt>
    <dgm:pt modelId="{6745A4FC-A2B4-4BD1-890E-35438C23E31C}" type="pres">
      <dgm:prSet presAssocID="{7A02EFAB-E08A-47C6-BA30-53E434CBF849}" presName="Name13" presStyleLbl="parChTrans1D2" presStyleIdx="2" presStyleCnt="6"/>
      <dgm:spPr/>
    </dgm:pt>
    <dgm:pt modelId="{1C602B69-110D-40E4-94ED-AF0F0070A924}" type="pres">
      <dgm:prSet presAssocID="{DCEF5DC2-C873-4A6E-8EFF-B86FCBE2D0FE}" presName="childText" presStyleLbl="bgAcc1" presStyleIdx="2" presStyleCnt="6">
        <dgm:presLayoutVars>
          <dgm:bulletEnabled val="1"/>
        </dgm:presLayoutVars>
      </dgm:prSet>
      <dgm:spPr/>
      <dgm:t>
        <a:bodyPr/>
        <a:lstStyle/>
        <a:p>
          <a:endParaRPr lang="en-PH"/>
        </a:p>
      </dgm:t>
    </dgm:pt>
    <dgm:pt modelId="{5F24F4DE-2C7E-4523-86DA-2DC1C6B83EE1}" type="pres">
      <dgm:prSet presAssocID="{1DF27D1A-C7E2-4F30-AE5C-5C7E1C0015E6}" presName="root" presStyleCnt="0"/>
      <dgm:spPr/>
    </dgm:pt>
    <dgm:pt modelId="{06D9B8FE-97CA-4FB9-88D9-D9C244A5A697}" type="pres">
      <dgm:prSet presAssocID="{1DF27D1A-C7E2-4F30-AE5C-5C7E1C0015E6}" presName="rootComposite" presStyleCnt="0"/>
      <dgm:spPr/>
    </dgm:pt>
    <dgm:pt modelId="{A5A2A345-C5D2-4125-BB00-4CDB7A2843FF}" type="pres">
      <dgm:prSet presAssocID="{1DF27D1A-C7E2-4F30-AE5C-5C7E1C0015E6}" presName="rootText" presStyleLbl="node1" presStyleIdx="1" presStyleCnt="2"/>
      <dgm:spPr/>
    </dgm:pt>
    <dgm:pt modelId="{2BC9D186-5E6C-4ED0-9351-2CCE92DD71E3}" type="pres">
      <dgm:prSet presAssocID="{1DF27D1A-C7E2-4F30-AE5C-5C7E1C0015E6}" presName="rootConnector" presStyleLbl="node1" presStyleIdx="1" presStyleCnt="2"/>
      <dgm:spPr/>
    </dgm:pt>
    <dgm:pt modelId="{BD66A589-2FD0-4C66-9C91-2FC0FE71237A}" type="pres">
      <dgm:prSet presAssocID="{1DF27D1A-C7E2-4F30-AE5C-5C7E1C0015E6}" presName="childShape" presStyleCnt="0"/>
      <dgm:spPr/>
    </dgm:pt>
    <dgm:pt modelId="{EDB7840D-A8CE-4364-AE11-D22EA5A820F0}" type="pres">
      <dgm:prSet presAssocID="{F25E649C-00C4-4C09-989B-CE72BDA8E392}" presName="Name13" presStyleLbl="parChTrans1D2" presStyleIdx="3" presStyleCnt="6"/>
      <dgm:spPr/>
    </dgm:pt>
    <dgm:pt modelId="{E799A854-0815-44F4-B3C8-1E4C60508F32}" type="pres">
      <dgm:prSet presAssocID="{C0B035D7-A978-46D4-94B8-F7C1A33D573A}" presName="childText" presStyleLbl="bgAcc1" presStyleIdx="3" presStyleCnt="6">
        <dgm:presLayoutVars>
          <dgm:bulletEnabled val="1"/>
        </dgm:presLayoutVars>
      </dgm:prSet>
      <dgm:spPr/>
      <dgm:t>
        <a:bodyPr/>
        <a:lstStyle/>
        <a:p>
          <a:endParaRPr lang="en-PH"/>
        </a:p>
      </dgm:t>
    </dgm:pt>
    <dgm:pt modelId="{AC24475C-6B94-4616-8094-2EB03412E92A}" type="pres">
      <dgm:prSet presAssocID="{35FF9780-126E-44F3-9D60-CF8BAD0B4C8B}" presName="Name13" presStyleLbl="parChTrans1D2" presStyleIdx="4" presStyleCnt="6"/>
      <dgm:spPr/>
    </dgm:pt>
    <dgm:pt modelId="{ED4071D1-40A0-4B77-9444-C53610929885}" type="pres">
      <dgm:prSet presAssocID="{0C65FE48-B9F9-4076-BF81-00E06E6AAD9C}" presName="childText" presStyleLbl="bgAcc1" presStyleIdx="4" presStyleCnt="6">
        <dgm:presLayoutVars>
          <dgm:bulletEnabled val="1"/>
        </dgm:presLayoutVars>
      </dgm:prSet>
      <dgm:spPr/>
    </dgm:pt>
    <dgm:pt modelId="{ECFED351-F0BE-4E38-9DCD-D21E8813D9EC}" type="pres">
      <dgm:prSet presAssocID="{BE0BDC18-A787-4AF4-BA20-C41F6AA7239E}" presName="Name13" presStyleLbl="parChTrans1D2" presStyleIdx="5" presStyleCnt="6"/>
      <dgm:spPr/>
    </dgm:pt>
    <dgm:pt modelId="{CBCC8675-0240-4E2D-AE89-BB5445666F65}" type="pres">
      <dgm:prSet presAssocID="{448D24B3-437D-4749-93A4-599E48D195D1}" presName="childText" presStyleLbl="bgAcc1" presStyleIdx="5" presStyleCnt="6">
        <dgm:presLayoutVars>
          <dgm:bulletEnabled val="1"/>
        </dgm:presLayoutVars>
      </dgm:prSet>
      <dgm:spPr/>
    </dgm:pt>
  </dgm:ptLst>
  <dgm:cxnLst>
    <dgm:cxn modelId="{614F56A1-1693-49E1-8DCD-98C47227774C}" type="presOf" srcId="{BE0BDC18-A787-4AF4-BA20-C41F6AA7239E}" destId="{ECFED351-F0BE-4E38-9DCD-D21E8813D9EC}" srcOrd="0" destOrd="0" presId="urn:microsoft.com/office/officeart/2005/8/layout/hierarchy3"/>
    <dgm:cxn modelId="{4C674798-898C-4774-AEFA-4389C5F3426C}" type="presOf" srcId="{C0B035D7-A978-46D4-94B8-F7C1A33D573A}" destId="{E799A854-0815-44F4-B3C8-1E4C60508F32}" srcOrd="0" destOrd="0" presId="urn:microsoft.com/office/officeart/2005/8/layout/hierarchy3"/>
    <dgm:cxn modelId="{DDAD575E-A761-4EB7-983D-E27A885D73C9}" type="presOf" srcId="{7A02EFAB-E08A-47C6-BA30-53E434CBF849}" destId="{6745A4FC-A2B4-4BD1-890E-35438C23E31C}" srcOrd="0" destOrd="0" presId="urn:microsoft.com/office/officeart/2005/8/layout/hierarchy3"/>
    <dgm:cxn modelId="{1952C348-6927-473D-9484-15F91E4FCE14}" type="presOf" srcId="{0B09D653-A77C-45DF-92C6-F6FB08F8A8B0}" destId="{F94FB548-F898-4654-995C-43B03121A6BA}" srcOrd="0" destOrd="0" presId="urn:microsoft.com/office/officeart/2005/8/layout/hierarchy3"/>
    <dgm:cxn modelId="{744354D3-CB22-4CB8-94C3-9631989842EE}" srcId="{E0721EE5-773B-49A1-8718-EDFB3407A62E}" destId="{6843D3CB-F36C-4AC9-96BD-42E955AB185A}" srcOrd="1" destOrd="0" parTransId="{93FB7E42-71E9-4A6B-91A1-AD9EF144E372}" sibTransId="{728934FE-2011-439C-A299-82A880817B66}"/>
    <dgm:cxn modelId="{E1C86B90-B1E4-4E39-AE26-6DF2F11368C9}" srcId="{E0721EE5-773B-49A1-8718-EDFB3407A62E}" destId="{0514AF2A-53C4-4907-BBFD-AAFEC8B5727A}" srcOrd="0" destOrd="0" parTransId="{0B09D653-A77C-45DF-92C6-F6FB08F8A8B0}" sibTransId="{CCE46451-748E-45F0-837E-4F34D75B5D2A}"/>
    <dgm:cxn modelId="{E7514647-015E-4C9A-9ACA-8C63054209DB}" type="presOf" srcId="{E0721EE5-773B-49A1-8718-EDFB3407A62E}" destId="{4FDB8444-1671-4D37-8E18-479EED63F8E8}" srcOrd="0" destOrd="0" presId="urn:microsoft.com/office/officeart/2005/8/layout/hierarchy3"/>
    <dgm:cxn modelId="{3C509DAF-8F1F-4479-B53F-49CE17403A27}" type="presOf" srcId="{1DF27D1A-C7E2-4F30-AE5C-5C7E1C0015E6}" destId="{A5A2A345-C5D2-4125-BB00-4CDB7A2843FF}" srcOrd="0" destOrd="0" presId="urn:microsoft.com/office/officeart/2005/8/layout/hierarchy3"/>
    <dgm:cxn modelId="{875EA482-148C-4CBD-9A95-DF8307520CCE}" type="presOf" srcId="{35FF9780-126E-44F3-9D60-CF8BAD0B4C8B}" destId="{AC24475C-6B94-4616-8094-2EB03412E92A}" srcOrd="0" destOrd="0" presId="urn:microsoft.com/office/officeart/2005/8/layout/hierarchy3"/>
    <dgm:cxn modelId="{A884EBAE-1D1D-4E3D-B703-A4F4FCDAF46C}" srcId="{1DF27D1A-C7E2-4F30-AE5C-5C7E1C0015E6}" destId="{0C65FE48-B9F9-4076-BF81-00E06E6AAD9C}" srcOrd="1" destOrd="0" parTransId="{35FF9780-126E-44F3-9D60-CF8BAD0B4C8B}" sibTransId="{77A5CA0A-3EB6-4F43-9945-C8E891155FAD}"/>
    <dgm:cxn modelId="{CD2A041D-6AD6-4082-8832-2429AFAB92A5}" type="presOf" srcId="{406DED86-0391-4DE6-8B87-638279CD1783}" destId="{B5BDF5AA-D67F-4962-B313-5EEEB5023DB9}" srcOrd="0" destOrd="0" presId="urn:microsoft.com/office/officeart/2005/8/layout/hierarchy3"/>
    <dgm:cxn modelId="{1E214512-5F3B-4250-837D-AB2534BABDB0}" type="presOf" srcId="{0C65FE48-B9F9-4076-BF81-00E06E6AAD9C}" destId="{ED4071D1-40A0-4B77-9444-C53610929885}" srcOrd="0" destOrd="0" presId="urn:microsoft.com/office/officeart/2005/8/layout/hierarchy3"/>
    <dgm:cxn modelId="{04F96681-8E32-4774-A224-9D54844FC3DA}" type="presOf" srcId="{448D24B3-437D-4749-93A4-599E48D195D1}" destId="{CBCC8675-0240-4E2D-AE89-BB5445666F65}" srcOrd="0" destOrd="0" presId="urn:microsoft.com/office/officeart/2005/8/layout/hierarchy3"/>
    <dgm:cxn modelId="{24A99BD6-BB7D-4BD9-9524-A3E9A4FEC1B3}" srcId="{1DF27D1A-C7E2-4F30-AE5C-5C7E1C0015E6}" destId="{C0B035D7-A978-46D4-94B8-F7C1A33D573A}" srcOrd="0" destOrd="0" parTransId="{F25E649C-00C4-4C09-989B-CE72BDA8E392}" sibTransId="{C4C94F22-C0FA-42BC-A280-4ADEC4F8CBC8}"/>
    <dgm:cxn modelId="{6177BC49-9482-47B5-8A58-53560A53F361}" srcId="{1DF27D1A-C7E2-4F30-AE5C-5C7E1C0015E6}" destId="{448D24B3-437D-4749-93A4-599E48D195D1}" srcOrd="2" destOrd="0" parTransId="{BE0BDC18-A787-4AF4-BA20-C41F6AA7239E}" sibTransId="{AA787789-D5D8-4AD7-AEA9-49261F19662E}"/>
    <dgm:cxn modelId="{7175D8AD-6120-41D2-A166-1ADD1A686FAF}" type="presOf" srcId="{1DF27D1A-C7E2-4F30-AE5C-5C7E1C0015E6}" destId="{2BC9D186-5E6C-4ED0-9351-2CCE92DD71E3}" srcOrd="1" destOrd="0" presId="urn:microsoft.com/office/officeart/2005/8/layout/hierarchy3"/>
    <dgm:cxn modelId="{EBDB5FF0-5050-4788-B969-59A1B8D3DC9E}" type="presOf" srcId="{93FB7E42-71E9-4A6B-91A1-AD9EF144E372}" destId="{1BEE247C-BB0C-431E-BD8B-7167769EFD3F}" srcOrd="0" destOrd="0" presId="urn:microsoft.com/office/officeart/2005/8/layout/hierarchy3"/>
    <dgm:cxn modelId="{F33523F5-BF96-4336-A885-4C923E56886D}" srcId="{E0721EE5-773B-49A1-8718-EDFB3407A62E}" destId="{DCEF5DC2-C873-4A6E-8EFF-B86FCBE2D0FE}" srcOrd="2" destOrd="0" parTransId="{7A02EFAB-E08A-47C6-BA30-53E434CBF849}" sibTransId="{FAEA410C-12D2-4210-A511-B6EA94C14F26}"/>
    <dgm:cxn modelId="{DFEEA144-5D74-44E9-8372-B6D4170EC339}" srcId="{406DED86-0391-4DE6-8B87-638279CD1783}" destId="{E0721EE5-773B-49A1-8718-EDFB3407A62E}" srcOrd="0" destOrd="0" parTransId="{A8115F13-EBD9-4B03-A577-003060628550}" sibTransId="{84AE2EF5-BC3F-42B8-AFC8-EA41C5A13DF9}"/>
    <dgm:cxn modelId="{347ADC49-58D2-487A-9E57-36DAB651AE97}" type="presOf" srcId="{F25E649C-00C4-4C09-989B-CE72BDA8E392}" destId="{EDB7840D-A8CE-4364-AE11-D22EA5A820F0}" srcOrd="0" destOrd="0" presId="urn:microsoft.com/office/officeart/2005/8/layout/hierarchy3"/>
    <dgm:cxn modelId="{EA05A122-7C87-407B-AD31-87AB0B7D02DE}" type="presOf" srcId="{E0721EE5-773B-49A1-8718-EDFB3407A62E}" destId="{CDA6D425-526A-4B2C-BD55-012763F8EF87}" srcOrd="1" destOrd="0" presId="urn:microsoft.com/office/officeart/2005/8/layout/hierarchy3"/>
    <dgm:cxn modelId="{C48DADB2-67B9-4C01-8AF0-520DA36C90A6}" type="presOf" srcId="{0514AF2A-53C4-4907-BBFD-AAFEC8B5727A}" destId="{C2AEC921-4CCB-4A7C-B8C3-C8997922F194}" srcOrd="0" destOrd="0" presId="urn:microsoft.com/office/officeart/2005/8/layout/hierarchy3"/>
    <dgm:cxn modelId="{F5BA1F00-FACF-4862-8C1E-DA41E7F3BD5E}" srcId="{406DED86-0391-4DE6-8B87-638279CD1783}" destId="{1DF27D1A-C7E2-4F30-AE5C-5C7E1C0015E6}" srcOrd="1" destOrd="0" parTransId="{3E858AEE-D760-4F2B-92BB-41ED0489D427}" sibTransId="{8C71FDAF-0D24-40A1-862A-26FCF79E8456}"/>
    <dgm:cxn modelId="{4D8AC693-4B7B-42CF-A988-7FFB882ACBF1}" type="presOf" srcId="{6843D3CB-F36C-4AC9-96BD-42E955AB185A}" destId="{D1E29FB6-4E48-426F-9EAF-F2DB6BAB3A5C}" srcOrd="0" destOrd="0" presId="urn:microsoft.com/office/officeart/2005/8/layout/hierarchy3"/>
    <dgm:cxn modelId="{5A55FA96-CE06-4819-BB47-DDAAE9FA34AF}" type="presOf" srcId="{DCEF5DC2-C873-4A6E-8EFF-B86FCBE2D0FE}" destId="{1C602B69-110D-40E4-94ED-AF0F0070A924}" srcOrd="0" destOrd="0" presId="urn:microsoft.com/office/officeart/2005/8/layout/hierarchy3"/>
    <dgm:cxn modelId="{02F8CC59-A505-4A6A-9A9D-CE46C9AAEA91}" type="presParOf" srcId="{B5BDF5AA-D67F-4962-B313-5EEEB5023DB9}" destId="{9B6632D8-681C-4C79-87A3-9FB96D86FBB5}" srcOrd="0" destOrd="0" presId="urn:microsoft.com/office/officeart/2005/8/layout/hierarchy3"/>
    <dgm:cxn modelId="{7F45F347-13E5-495C-8C81-C337AA467D3B}" type="presParOf" srcId="{9B6632D8-681C-4C79-87A3-9FB96D86FBB5}" destId="{8942C32E-DD10-4508-B46C-45AACEBFE17B}" srcOrd="0" destOrd="0" presId="urn:microsoft.com/office/officeart/2005/8/layout/hierarchy3"/>
    <dgm:cxn modelId="{EFA4D3D1-0714-4798-B529-68E71C6545AA}" type="presParOf" srcId="{8942C32E-DD10-4508-B46C-45AACEBFE17B}" destId="{4FDB8444-1671-4D37-8E18-479EED63F8E8}" srcOrd="0" destOrd="0" presId="urn:microsoft.com/office/officeart/2005/8/layout/hierarchy3"/>
    <dgm:cxn modelId="{A967D2F5-1BA7-417E-ABCA-A003D3A48E2F}" type="presParOf" srcId="{8942C32E-DD10-4508-B46C-45AACEBFE17B}" destId="{CDA6D425-526A-4B2C-BD55-012763F8EF87}" srcOrd="1" destOrd="0" presId="urn:microsoft.com/office/officeart/2005/8/layout/hierarchy3"/>
    <dgm:cxn modelId="{53805DB2-F4CE-4482-8DD9-8C482BB2F19A}" type="presParOf" srcId="{9B6632D8-681C-4C79-87A3-9FB96D86FBB5}" destId="{1360973D-0C47-4DD7-B44C-5958494C32BE}" srcOrd="1" destOrd="0" presId="urn:microsoft.com/office/officeart/2005/8/layout/hierarchy3"/>
    <dgm:cxn modelId="{4A210AEB-FB7C-406D-9082-D62E7E43E0BD}" type="presParOf" srcId="{1360973D-0C47-4DD7-B44C-5958494C32BE}" destId="{F94FB548-F898-4654-995C-43B03121A6BA}" srcOrd="0" destOrd="0" presId="urn:microsoft.com/office/officeart/2005/8/layout/hierarchy3"/>
    <dgm:cxn modelId="{86D68887-3748-44B7-9BE3-A88201EB5C1A}" type="presParOf" srcId="{1360973D-0C47-4DD7-B44C-5958494C32BE}" destId="{C2AEC921-4CCB-4A7C-B8C3-C8997922F194}" srcOrd="1" destOrd="0" presId="urn:microsoft.com/office/officeart/2005/8/layout/hierarchy3"/>
    <dgm:cxn modelId="{8165767D-FDED-4B14-BEE6-76A55703A407}" type="presParOf" srcId="{1360973D-0C47-4DD7-B44C-5958494C32BE}" destId="{1BEE247C-BB0C-431E-BD8B-7167769EFD3F}" srcOrd="2" destOrd="0" presId="urn:microsoft.com/office/officeart/2005/8/layout/hierarchy3"/>
    <dgm:cxn modelId="{589D5A52-746A-4223-9A9A-863791AF967C}" type="presParOf" srcId="{1360973D-0C47-4DD7-B44C-5958494C32BE}" destId="{D1E29FB6-4E48-426F-9EAF-F2DB6BAB3A5C}" srcOrd="3" destOrd="0" presId="urn:microsoft.com/office/officeart/2005/8/layout/hierarchy3"/>
    <dgm:cxn modelId="{AE064B31-CEA7-43EE-ACD4-1DED84A0840B}" type="presParOf" srcId="{1360973D-0C47-4DD7-B44C-5958494C32BE}" destId="{6745A4FC-A2B4-4BD1-890E-35438C23E31C}" srcOrd="4" destOrd="0" presId="urn:microsoft.com/office/officeart/2005/8/layout/hierarchy3"/>
    <dgm:cxn modelId="{01D63873-7EDA-4A1E-BED7-D5A5553F695D}" type="presParOf" srcId="{1360973D-0C47-4DD7-B44C-5958494C32BE}" destId="{1C602B69-110D-40E4-94ED-AF0F0070A924}" srcOrd="5" destOrd="0" presId="urn:microsoft.com/office/officeart/2005/8/layout/hierarchy3"/>
    <dgm:cxn modelId="{D2EA409D-974A-4C63-B719-79DB6D7B0B87}" type="presParOf" srcId="{B5BDF5AA-D67F-4962-B313-5EEEB5023DB9}" destId="{5F24F4DE-2C7E-4523-86DA-2DC1C6B83EE1}" srcOrd="1" destOrd="0" presId="urn:microsoft.com/office/officeart/2005/8/layout/hierarchy3"/>
    <dgm:cxn modelId="{9EDC12F9-D564-4F11-8AEC-C19C149BCF83}" type="presParOf" srcId="{5F24F4DE-2C7E-4523-86DA-2DC1C6B83EE1}" destId="{06D9B8FE-97CA-4FB9-88D9-D9C244A5A697}" srcOrd="0" destOrd="0" presId="urn:microsoft.com/office/officeart/2005/8/layout/hierarchy3"/>
    <dgm:cxn modelId="{2E050AF9-B556-42E7-A593-05003273AF5A}" type="presParOf" srcId="{06D9B8FE-97CA-4FB9-88D9-D9C244A5A697}" destId="{A5A2A345-C5D2-4125-BB00-4CDB7A2843FF}" srcOrd="0" destOrd="0" presId="urn:microsoft.com/office/officeart/2005/8/layout/hierarchy3"/>
    <dgm:cxn modelId="{0CD0A373-5D3B-472B-8357-765CEB729724}" type="presParOf" srcId="{06D9B8FE-97CA-4FB9-88D9-D9C244A5A697}" destId="{2BC9D186-5E6C-4ED0-9351-2CCE92DD71E3}" srcOrd="1" destOrd="0" presId="urn:microsoft.com/office/officeart/2005/8/layout/hierarchy3"/>
    <dgm:cxn modelId="{8B71190A-7478-4156-8E3D-63778213742F}" type="presParOf" srcId="{5F24F4DE-2C7E-4523-86DA-2DC1C6B83EE1}" destId="{BD66A589-2FD0-4C66-9C91-2FC0FE71237A}" srcOrd="1" destOrd="0" presId="urn:microsoft.com/office/officeart/2005/8/layout/hierarchy3"/>
    <dgm:cxn modelId="{3B187C87-C690-4A2E-B3C2-F717F9C960F4}" type="presParOf" srcId="{BD66A589-2FD0-4C66-9C91-2FC0FE71237A}" destId="{EDB7840D-A8CE-4364-AE11-D22EA5A820F0}" srcOrd="0" destOrd="0" presId="urn:microsoft.com/office/officeart/2005/8/layout/hierarchy3"/>
    <dgm:cxn modelId="{FC276AF0-9917-4394-AF1D-AFCA12B7653F}" type="presParOf" srcId="{BD66A589-2FD0-4C66-9C91-2FC0FE71237A}" destId="{E799A854-0815-44F4-B3C8-1E4C60508F32}" srcOrd="1" destOrd="0" presId="urn:microsoft.com/office/officeart/2005/8/layout/hierarchy3"/>
    <dgm:cxn modelId="{6C350875-78BD-4B91-B0BA-FFBC251BF0AE}" type="presParOf" srcId="{BD66A589-2FD0-4C66-9C91-2FC0FE71237A}" destId="{AC24475C-6B94-4616-8094-2EB03412E92A}" srcOrd="2" destOrd="0" presId="urn:microsoft.com/office/officeart/2005/8/layout/hierarchy3"/>
    <dgm:cxn modelId="{74F071C7-C3A7-4D3F-B40E-B9EDBA08A0A3}" type="presParOf" srcId="{BD66A589-2FD0-4C66-9C91-2FC0FE71237A}" destId="{ED4071D1-40A0-4B77-9444-C53610929885}" srcOrd="3" destOrd="0" presId="urn:microsoft.com/office/officeart/2005/8/layout/hierarchy3"/>
    <dgm:cxn modelId="{08514402-B281-4518-9325-C701144A68D7}" type="presParOf" srcId="{BD66A589-2FD0-4C66-9C91-2FC0FE71237A}" destId="{ECFED351-F0BE-4E38-9DCD-D21E8813D9EC}" srcOrd="4" destOrd="0" presId="urn:microsoft.com/office/officeart/2005/8/layout/hierarchy3"/>
    <dgm:cxn modelId="{C107197F-3D02-487D-A104-909A4A64C57E}" type="presParOf" srcId="{BD66A589-2FD0-4C66-9C91-2FC0FE71237A}" destId="{CBCC8675-0240-4E2D-AE89-BB5445666F65}" srcOrd="5" destOrd="0" presId="urn:microsoft.com/office/officeart/2005/8/layout/hierarchy3"/>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638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B74C11E-5B59-42BF-A6D3-BE13B72E5C40}"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F8E1AE-FC88-439F-A264-D8B381AE436C}" type="slidenum">
              <a:rPr lang="en-US"/>
              <a:pPr/>
              <a:t>1</a:t>
            </a:fld>
            <a:endParaRPr lang="en-US"/>
          </a:p>
        </p:txBody>
      </p:sp>
      <p:sp>
        <p:nvSpPr>
          <p:cNvPr id="18434" name="Rectangle 2"/>
          <p:cNvSpPr>
            <a:spLocks noRot="1" noChangeArrowheads="1" noTextEdit="1"/>
          </p:cNvSpPr>
          <p:nvPr>
            <p:ph type="sldImg"/>
          </p:nvPr>
        </p:nvSpPr>
        <p:spPr>
          <a:ln/>
        </p:spPr>
      </p:sp>
      <p:sp>
        <p:nvSpPr>
          <p:cNvPr id="18435" name="Rectangle 3"/>
          <p:cNvSpPr>
            <a:spLocks noGrp="1" noChangeArrowheads="1"/>
          </p:cNvSpPr>
          <p:nvPr>
            <p:ph type="body" idx="1"/>
          </p:nvPr>
        </p:nvSpPr>
        <p:spPr/>
        <p:txBody>
          <a:bodyPr/>
          <a:lstStyle/>
          <a:p>
            <a:r>
              <a:rPr lang="en-US"/>
              <a:t>Slide two presents Jesus’ teaching showing the importance of bedrock in erecting a spiritual building and the adverse consequences of the absence of bedrock.</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D75992-7E9B-4F6F-B260-946BB4D5078A}" type="slidenum">
              <a:rPr lang="en-US"/>
              <a:pPr/>
              <a:t>16</a:t>
            </a:fld>
            <a:endParaRPr lang="en-US"/>
          </a:p>
        </p:txBody>
      </p:sp>
      <p:sp>
        <p:nvSpPr>
          <p:cNvPr id="17410" name="Rectangle 2"/>
          <p:cNvSpPr>
            <a:spLocks noRo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D75992-7E9B-4F6F-B260-946BB4D5078A}" type="slidenum">
              <a:rPr lang="en-US"/>
              <a:pPr/>
              <a:t>17</a:t>
            </a:fld>
            <a:endParaRPr lang="en-US"/>
          </a:p>
        </p:txBody>
      </p:sp>
      <p:sp>
        <p:nvSpPr>
          <p:cNvPr id="17410" name="Rectangle 2"/>
          <p:cNvSpPr>
            <a:spLocks noRo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D75992-7E9B-4F6F-B260-946BB4D5078A}" type="slidenum">
              <a:rPr lang="en-US"/>
              <a:pPr/>
              <a:t>18</a:t>
            </a:fld>
            <a:endParaRPr lang="en-US"/>
          </a:p>
        </p:txBody>
      </p:sp>
      <p:sp>
        <p:nvSpPr>
          <p:cNvPr id="17410" name="Rectangle 2"/>
          <p:cNvSpPr>
            <a:spLocks noRot="1" noChangeArrowheads="1" noTextEdit="1"/>
          </p:cNvSpPr>
          <p:nvPr>
            <p:ph type="sldImg"/>
          </p:nvPr>
        </p:nvSpPr>
        <p:spPr>
          <a:ln/>
        </p:spPr>
      </p:sp>
      <p:sp>
        <p:nvSpPr>
          <p:cNvPr id="17411" name="Rectangle 3"/>
          <p:cNvSpPr>
            <a:spLocks noGrp="1" noChangeArrowheads="1"/>
          </p:cNvSpPr>
          <p:nvPr>
            <p:ph type="body" idx="1"/>
          </p:nvPr>
        </p:nvSpPr>
        <p:spPr/>
        <p:txBody>
          <a:bodyPr/>
          <a:lstStyle/>
          <a:p>
            <a:r>
              <a:rPr lang="en-US" dirty="0"/>
              <a:t>Introduction</a:t>
            </a:r>
            <a:r>
              <a:rPr lang="en-US" dirty="0" smtClean="0"/>
              <a:t>:</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F8E1AE-FC88-439F-A264-D8B381AE436C}" type="slidenum">
              <a:rPr lang="en-US"/>
              <a:pPr/>
              <a:t>2</a:t>
            </a:fld>
            <a:endParaRPr lang="en-US"/>
          </a:p>
        </p:txBody>
      </p:sp>
      <p:sp>
        <p:nvSpPr>
          <p:cNvPr id="18434" name="Rectangle 2"/>
          <p:cNvSpPr>
            <a:spLocks noRot="1" noChangeArrowheads="1" noTextEdit="1"/>
          </p:cNvSpPr>
          <p:nvPr>
            <p:ph type="sldImg"/>
          </p:nvPr>
        </p:nvSpPr>
        <p:spPr>
          <a:ln/>
        </p:spPr>
      </p:sp>
      <p:sp>
        <p:nvSpPr>
          <p:cNvPr id="18435" name="Rectangle 3"/>
          <p:cNvSpPr>
            <a:spLocks noGrp="1" noChangeArrowheads="1"/>
          </p:cNvSpPr>
          <p:nvPr>
            <p:ph type="body" idx="1"/>
          </p:nvPr>
        </p:nvSpPr>
        <p:spPr/>
        <p:txBody>
          <a:bodyPr/>
          <a:lstStyle/>
          <a:p>
            <a:r>
              <a:rPr lang="en-US"/>
              <a:t>Slide two presents Jesus’ teaching showing the importance of bedrock in erecting a spiritual building and the adverse consequences of the absence of bedrock.</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D75992-7E9B-4F6F-B260-946BB4D5078A}" type="slidenum">
              <a:rPr lang="en-US"/>
              <a:pPr/>
              <a:t>4</a:t>
            </a:fld>
            <a:endParaRPr lang="en-US"/>
          </a:p>
        </p:txBody>
      </p:sp>
      <p:sp>
        <p:nvSpPr>
          <p:cNvPr id="17410" name="Rectangle 2"/>
          <p:cNvSpPr>
            <a:spLocks noRot="1" noChangeArrowheads="1" noTextEdit="1"/>
          </p:cNvSpPr>
          <p:nvPr>
            <p:ph type="sldImg"/>
          </p:nvPr>
        </p:nvSpPr>
        <p:spPr>
          <a:ln/>
        </p:spPr>
      </p:sp>
      <p:sp>
        <p:nvSpPr>
          <p:cNvPr id="17411" name="Rectangle 3"/>
          <p:cNvSpPr>
            <a:spLocks noGrp="1" noChangeArrowheads="1"/>
          </p:cNvSpPr>
          <p:nvPr>
            <p:ph type="body" idx="1"/>
          </p:nvPr>
        </p:nvSpPr>
        <p:spPr/>
        <p:txBody>
          <a:bodyPr/>
          <a:lstStyle/>
          <a:p>
            <a:r>
              <a:rPr lang="en-US" dirty="0"/>
              <a:t>Introduction</a:t>
            </a:r>
            <a:r>
              <a:rPr lang="en-US" dirty="0" smtClean="0"/>
              <a:t>:</a:t>
            </a:r>
          </a:p>
          <a:p>
            <a:r>
              <a:rPr lang="en-US" dirty="0" smtClean="0"/>
              <a:t>b. On his parable,</a:t>
            </a:r>
            <a:r>
              <a:rPr lang="en-US" baseline="0" dirty="0" smtClean="0"/>
              <a:t> Jesus is indirectly saying that they should obey what they heard from him</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D75992-7E9B-4F6F-B260-946BB4D5078A}" type="slidenum">
              <a:rPr lang="en-US"/>
              <a:pPr/>
              <a:t>5</a:t>
            </a:fld>
            <a:endParaRPr lang="en-US"/>
          </a:p>
        </p:txBody>
      </p:sp>
      <p:sp>
        <p:nvSpPr>
          <p:cNvPr id="17410" name="Rectangle 2"/>
          <p:cNvSpPr>
            <a:spLocks noRot="1" noChangeArrowheads="1" noTextEdit="1"/>
          </p:cNvSpPr>
          <p:nvPr>
            <p:ph type="sldImg"/>
          </p:nvPr>
        </p:nvSpPr>
        <p:spPr>
          <a:ln/>
        </p:spPr>
      </p:sp>
      <p:sp>
        <p:nvSpPr>
          <p:cNvPr id="17411" name="Rectangle 3"/>
          <p:cNvSpPr>
            <a:spLocks noGrp="1" noChangeArrowheads="1"/>
          </p:cNvSpPr>
          <p:nvPr>
            <p:ph type="body" idx="1"/>
          </p:nvPr>
        </p:nvSpPr>
        <p:spPr/>
        <p:txBody>
          <a:bodyPr/>
          <a:lstStyle/>
          <a:p>
            <a:r>
              <a:rPr lang="en-US" dirty="0"/>
              <a:t>Introduction</a:t>
            </a:r>
            <a:r>
              <a:rPr lang="en-US" dirty="0" smtClean="0"/>
              <a:t>:</a:t>
            </a:r>
          </a:p>
          <a:p>
            <a:r>
              <a:rPr lang="en-US" dirty="0" smtClean="0"/>
              <a:t>b. On his parable,</a:t>
            </a:r>
            <a:r>
              <a:rPr lang="en-US" baseline="0" dirty="0" smtClean="0"/>
              <a:t> Jesus is indirectly saying that they should obey what they heard from him</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D75992-7E9B-4F6F-B260-946BB4D5078A}" type="slidenum">
              <a:rPr lang="en-US"/>
              <a:pPr/>
              <a:t>6</a:t>
            </a:fld>
            <a:endParaRPr lang="en-US"/>
          </a:p>
        </p:txBody>
      </p:sp>
      <p:sp>
        <p:nvSpPr>
          <p:cNvPr id="17410" name="Rectangle 2"/>
          <p:cNvSpPr>
            <a:spLocks noRot="1" noChangeArrowheads="1" noTextEdit="1"/>
          </p:cNvSpPr>
          <p:nvPr>
            <p:ph type="sldImg"/>
          </p:nvPr>
        </p:nvSpPr>
        <p:spPr>
          <a:ln/>
        </p:spPr>
      </p:sp>
      <p:sp>
        <p:nvSpPr>
          <p:cNvPr id="17411" name="Rectangle 3"/>
          <p:cNvSpPr>
            <a:spLocks noGrp="1" noChangeArrowheads="1"/>
          </p:cNvSpPr>
          <p:nvPr>
            <p:ph type="body" idx="1"/>
          </p:nvPr>
        </p:nvSpPr>
        <p:spPr/>
        <p:txBody>
          <a:bodyPr/>
          <a:lstStyle/>
          <a:p>
            <a:r>
              <a:rPr lang="en-US" dirty="0"/>
              <a:t>Introduction</a:t>
            </a:r>
            <a:r>
              <a:rPr lang="en-US" dirty="0" smtClean="0"/>
              <a:t>:</a:t>
            </a:r>
          </a:p>
          <a:p>
            <a:r>
              <a:rPr lang="en-US" dirty="0" smtClean="0"/>
              <a:t>b. On his parable,</a:t>
            </a:r>
            <a:r>
              <a:rPr lang="en-US" baseline="0" dirty="0" smtClean="0"/>
              <a:t> Jesus is indirectly saying that they should obey what they heard from him</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D75992-7E9B-4F6F-B260-946BB4D5078A}" type="slidenum">
              <a:rPr lang="en-US"/>
              <a:pPr/>
              <a:t>7</a:t>
            </a:fld>
            <a:endParaRPr lang="en-US"/>
          </a:p>
        </p:txBody>
      </p:sp>
      <p:sp>
        <p:nvSpPr>
          <p:cNvPr id="17410" name="Rectangle 2"/>
          <p:cNvSpPr>
            <a:spLocks noRo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00021D-AF3E-4947-9BD8-99909F2F309A}" type="slidenum">
              <a:rPr lang="en-US"/>
              <a:pPr/>
              <a:t>12</a:t>
            </a:fld>
            <a:endParaRPr lang="en-US"/>
          </a:p>
        </p:txBody>
      </p:sp>
      <p:sp>
        <p:nvSpPr>
          <p:cNvPr id="20482" name="Rectangle 2"/>
          <p:cNvSpPr>
            <a:spLocks noRot="1" noChangeArrowheads="1" noTextEdit="1"/>
          </p:cNvSpPr>
          <p:nvPr>
            <p:ph type="sldImg"/>
          </p:nvPr>
        </p:nvSpPr>
        <p:spPr>
          <a:ln/>
        </p:spPr>
      </p:sp>
      <p:sp>
        <p:nvSpPr>
          <p:cNvPr id="20483" name="Rectangle 3"/>
          <p:cNvSpPr>
            <a:spLocks noGrp="1" noChangeArrowheads="1"/>
          </p:cNvSpPr>
          <p:nvPr>
            <p:ph type="body" idx="1"/>
          </p:nvPr>
        </p:nvSpPr>
        <p:spPr/>
        <p:txBody>
          <a:bodyPr/>
          <a:lstStyle/>
          <a:p>
            <a:r>
              <a:rPr lang="en-US"/>
              <a:t>Slide four depicts one exerting the necessary energy and focus to reach bedrock.  Show how the teaching that man does not seriously participate in his salvation is false in the extreme (cp. Luke 13: 24).  Point out how Jesus is said to be the Rock.  Mention the context regarding I Corinthians 3: 11 (vs. 1-10).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C06179-1883-43A8-BF1D-316BC8FCEBF1}" type="slidenum">
              <a:rPr lang="en-US"/>
              <a:pPr/>
              <a:t>13</a:t>
            </a:fld>
            <a:endParaRPr lang="en-US"/>
          </a:p>
        </p:txBody>
      </p:sp>
      <p:sp>
        <p:nvSpPr>
          <p:cNvPr id="21506" name="Rectangle 2"/>
          <p:cNvSpPr>
            <a:spLocks noRot="1" noChangeArrowheads="1" noTextEdit="1"/>
          </p:cNvSpPr>
          <p:nvPr>
            <p:ph type="sldImg"/>
          </p:nvPr>
        </p:nvSpPr>
        <p:spPr>
          <a:ln/>
        </p:spPr>
      </p:sp>
      <p:sp>
        <p:nvSpPr>
          <p:cNvPr id="21507" name="Rectangle 3"/>
          <p:cNvSpPr>
            <a:spLocks noGrp="1" noChangeArrowheads="1"/>
          </p:cNvSpPr>
          <p:nvPr>
            <p:ph type="body" idx="1"/>
          </p:nvPr>
        </p:nvSpPr>
        <p:spPr/>
        <p:txBody>
          <a:bodyPr/>
          <a:lstStyle/>
          <a:p>
            <a:r>
              <a:rPr lang="en-US" dirty="0"/>
              <a:t>The graphic of slide five depicts one only shoveling on the surface as opposed to digging down to bedrock.  Modernism denies such truths as the virgin birth (Matt. 1: 20, 23); Jesus’ miracles (cp. John 11: 43-46); the inspiration of the scriptures (2 Tim. 3: 16, 17); and Jesus’ deity (Heb. 1: 8, 9).   “Do Your Own Thing” is the doctrine of selfishness (Col. 2: 23).  America is reaping the consequences of this doctrine that was aggressively first introduced in the sixties.  The opinions of men become wrong when they binding and teaching what God’s word has not taught, rejecting what is taught (cp. Acts 26: 9).  Denominationalism is built on the fleeting sand (cp. I Cor. 4: 17, Eph. 4: 4, 5, I Cor. 1: 10-13).  The doctrines of men turn from the truth and frustrate God’s efforts to save man (Mark 7: 6, 7, Tit. 1: 13, 14).  Human tradition characterizes much of the religious world and, again, defeats God’s plan (Matt. 15: 6, cp. 2 </a:t>
            </a:r>
            <a:r>
              <a:rPr lang="en-US" dirty="0" err="1"/>
              <a:t>Thes</a:t>
            </a:r>
            <a:r>
              <a:rPr lang="en-US" dirty="0"/>
              <a:t>. 3: 6).  All of these matters will not last but shall suffer destruction.  </a:t>
            </a:r>
          </a:p>
          <a:p>
            <a:endParaRPr lang="en-US" dirty="0"/>
          </a:p>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D75992-7E9B-4F6F-B260-946BB4D5078A}" type="slidenum">
              <a:rPr lang="en-US"/>
              <a:pPr/>
              <a:t>14</a:t>
            </a:fld>
            <a:endParaRPr lang="en-US"/>
          </a:p>
        </p:txBody>
      </p:sp>
      <p:sp>
        <p:nvSpPr>
          <p:cNvPr id="17410" name="Rectangle 2"/>
          <p:cNvSpPr>
            <a:spLocks noRo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PH"/>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PH"/>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32830E3-63D5-4C83-855D-755397CE711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4221E6A-7429-43E9-8C9F-98EA856B3D2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P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C77BB45-9EDB-4905-B5CE-F6E7D5FE1BE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F47E725-37EF-4E77-98A2-5266BD5F56D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P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9F6E730-9808-4F06-B769-062B294705E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31B64A2-F182-47B2-90AA-450B8DCC012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P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06F4E8F-3F5A-4E0C-8F85-EFBDFDB138F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B7B339A-79CA-4F17-9E3A-9DC5E055A50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46E4ECB-37F5-4943-9546-D2794B5B8C5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P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178CA3A-D9B8-4D47-B88A-CDC66EBDB48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P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P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A18EEE9-35C1-49BC-93FE-A765961F944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CC"/>
            </a:gs>
            <a:gs pos="100000">
              <a:srgbClr val="B5B4A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1F72584-6163-4138-BC2E-DAA7E277E46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3"/>
          <a:srcRect/>
          <a:stretch>
            <a:fillRect/>
          </a:stretch>
        </p:blipFill>
        <p:spPr bwMode="auto">
          <a:xfrm>
            <a:off x="990600" y="838200"/>
            <a:ext cx="7239000" cy="5791200"/>
          </a:xfrm>
          <a:prstGeom prst="rect">
            <a:avLst/>
          </a:prstGeom>
          <a:noFill/>
          <a:ln w="9525">
            <a:noFill/>
            <a:miter lim="800000"/>
            <a:headEnd/>
            <a:tailEnd/>
          </a:ln>
          <a:effectLst/>
        </p:spPr>
      </p:pic>
      <p:sp>
        <p:nvSpPr>
          <p:cNvPr id="4103" name="Rectangle 7"/>
          <p:cNvSpPr>
            <a:spLocks noChangeArrowheads="1"/>
          </p:cNvSpPr>
          <p:nvPr/>
        </p:nvSpPr>
        <p:spPr bwMode="auto">
          <a:xfrm>
            <a:off x="1676400" y="1447800"/>
            <a:ext cx="5867400" cy="4154984"/>
          </a:xfrm>
          <a:prstGeom prst="rect">
            <a:avLst/>
          </a:prstGeom>
          <a:noFill/>
          <a:ln w="9525">
            <a:noFill/>
            <a:miter lim="800000"/>
            <a:headEnd/>
            <a:tailEnd/>
          </a:ln>
          <a:effectLst/>
        </p:spPr>
        <p:txBody>
          <a:bodyPr>
            <a:spAutoFit/>
          </a:bodyPr>
          <a:lstStyle/>
          <a:p>
            <a:r>
              <a:rPr lang="en-US" sz="2400" dirty="0"/>
              <a:t>“47: </a:t>
            </a:r>
            <a:r>
              <a:rPr lang="en-US" sz="2400" dirty="0" err="1" smtClean="0"/>
              <a:t>Ipakita</a:t>
            </a:r>
            <a:r>
              <a:rPr lang="en-US" sz="2400" dirty="0" smtClean="0"/>
              <a:t> </a:t>
            </a:r>
            <a:r>
              <a:rPr lang="en-US" sz="2400" dirty="0" err="1" smtClean="0"/>
              <a:t>ko</a:t>
            </a:r>
            <a:r>
              <a:rPr lang="en-US" sz="2400" dirty="0" smtClean="0"/>
              <a:t> </a:t>
            </a:r>
            <a:r>
              <a:rPr lang="en-US" sz="2400" dirty="0" err="1" smtClean="0"/>
              <a:t>kaninyo</a:t>
            </a:r>
            <a:r>
              <a:rPr lang="en-US" sz="2400" dirty="0" smtClean="0"/>
              <a:t> </a:t>
            </a:r>
            <a:r>
              <a:rPr lang="en-US" sz="2400" dirty="0" err="1" smtClean="0"/>
              <a:t>sa</a:t>
            </a:r>
            <a:r>
              <a:rPr lang="en-US" sz="2400" dirty="0" smtClean="0"/>
              <a:t> </a:t>
            </a:r>
            <a:r>
              <a:rPr lang="en-US" sz="2400" dirty="0" err="1" smtClean="0"/>
              <a:t>unsa</a:t>
            </a:r>
            <a:r>
              <a:rPr lang="en-US" sz="2400" dirty="0" smtClean="0"/>
              <a:t> </a:t>
            </a:r>
            <a:r>
              <a:rPr lang="en-US" sz="2400" dirty="0" err="1" smtClean="0"/>
              <a:t>mahisama</a:t>
            </a:r>
            <a:r>
              <a:rPr lang="en-US" sz="2400" dirty="0" smtClean="0"/>
              <a:t> </a:t>
            </a:r>
            <a:r>
              <a:rPr lang="en-US" sz="2400" dirty="0" err="1" smtClean="0"/>
              <a:t>ang</a:t>
            </a:r>
            <a:r>
              <a:rPr lang="en-US" sz="2400" dirty="0" smtClean="0"/>
              <a:t> </a:t>
            </a:r>
            <a:r>
              <a:rPr lang="en-US" sz="2400" dirty="0" err="1" smtClean="0"/>
              <a:t>tawo</a:t>
            </a:r>
            <a:r>
              <a:rPr lang="en-US" sz="2400" dirty="0" smtClean="0"/>
              <a:t> </a:t>
            </a:r>
            <a:r>
              <a:rPr lang="en-US" sz="2400" dirty="0" err="1" smtClean="0"/>
              <a:t>nga</a:t>
            </a:r>
            <a:r>
              <a:rPr lang="en-US" sz="2400" dirty="0" smtClean="0"/>
              <a:t> </a:t>
            </a:r>
            <a:r>
              <a:rPr lang="en-US" sz="2400" dirty="0" err="1" smtClean="0"/>
              <a:t>miduol</a:t>
            </a:r>
            <a:r>
              <a:rPr lang="en-US" sz="2400" dirty="0" smtClean="0"/>
              <a:t> </a:t>
            </a:r>
            <a:r>
              <a:rPr lang="en-US" sz="2400" dirty="0" err="1" smtClean="0"/>
              <a:t>Kanako</a:t>
            </a:r>
            <a:r>
              <a:rPr lang="en-US" sz="2400" dirty="0" smtClean="0"/>
              <a:t> </a:t>
            </a:r>
            <a:r>
              <a:rPr lang="en-US" sz="2400" dirty="0" err="1" smtClean="0"/>
              <a:t>unya</a:t>
            </a:r>
            <a:r>
              <a:rPr lang="en-US" sz="2400" dirty="0" smtClean="0"/>
              <a:t> </a:t>
            </a:r>
            <a:r>
              <a:rPr lang="en-US" sz="2400" dirty="0" err="1" smtClean="0"/>
              <a:t>mamati</a:t>
            </a:r>
            <a:r>
              <a:rPr lang="en-US" sz="2400" dirty="0" smtClean="0"/>
              <a:t> </a:t>
            </a:r>
            <a:r>
              <a:rPr lang="en-US" sz="2400" dirty="0" err="1" smtClean="0"/>
              <a:t>sa</a:t>
            </a:r>
            <a:r>
              <a:rPr lang="en-US" sz="2400" dirty="0" smtClean="0"/>
              <a:t> </a:t>
            </a:r>
            <a:r>
              <a:rPr lang="en-US" sz="2400" dirty="0" err="1" smtClean="0"/>
              <a:t>Akong</a:t>
            </a:r>
            <a:r>
              <a:rPr lang="en-US" sz="2400" dirty="0" smtClean="0"/>
              <a:t> </a:t>
            </a:r>
            <a:r>
              <a:rPr lang="en-US" sz="2400" dirty="0" err="1" smtClean="0"/>
              <a:t>gisulti</a:t>
            </a:r>
            <a:r>
              <a:rPr lang="en-US" sz="2400" dirty="0" smtClean="0"/>
              <a:t> </a:t>
            </a:r>
            <a:r>
              <a:rPr lang="en-US" sz="2400" dirty="0" err="1" smtClean="0"/>
              <a:t>ug</a:t>
            </a:r>
            <a:r>
              <a:rPr lang="en-US" sz="2400" dirty="0" smtClean="0"/>
              <a:t> </a:t>
            </a:r>
            <a:r>
              <a:rPr lang="en-US" sz="2400" dirty="0" err="1" smtClean="0"/>
              <a:t>motuman</a:t>
            </a:r>
            <a:r>
              <a:rPr lang="en-US" sz="2400" dirty="0" smtClean="0"/>
              <a:t> </a:t>
            </a:r>
            <a:r>
              <a:rPr lang="en-US" sz="2400" dirty="0" err="1" smtClean="0"/>
              <a:t>niini</a:t>
            </a:r>
            <a:r>
              <a:rPr lang="en-US" sz="2400" dirty="0" smtClean="0"/>
              <a:t>.</a:t>
            </a:r>
            <a:endParaRPr lang="en-US" sz="2400" dirty="0"/>
          </a:p>
          <a:p>
            <a:r>
              <a:rPr lang="en-US" sz="2400" dirty="0"/>
              <a:t>48: </a:t>
            </a:r>
            <a:r>
              <a:rPr lang="en-US" sz="2400" dirty="0" err="1" smtClean="0"/>
              <a:t>Sama</a:t>
            </a:r>
            <a:r>
              <a:rPr lang="en-US" sz="2400" dirty="0" smtClean="0"/>
              <a:t> </a:t>
            </a:r>
            <a:r>
              <a:rPr lang="en-US" sz="2400" dirty="0" err="1" smtClean="0"/>
              <a:t>sya</a:t>
            </a:r>
            <a:r>
              <a:rPr lang="en-US" sz="2400" dirty="0" smtClean="0"/>
              <a:t> </a:t>
            </a:r>
            <a:r>
              <a:rPr lang="en-US" sz="2400" dirty="0" err="1" smtClean="0"/>
              <a:t>sa</a:t>
            </a:r>
            <a:r>
              <a:rPr lang="en-US" sz="2400" dirty="0" smtClean="0"/>
              <a:t> </a:t>
            </a:r>
            <a:r>
              <a:rPr lang="en-US" sz="2400" dirty="0" err="1" smtClean="0"/>
              <a:t>tawo</a:t>
            </a:r>
            <a:r>
              <a:rPr lang="en-US" sz="2400" dirty="0" smtClean="0"/>
              <a:t> </a:t>
            </a:r>
            <a:r>
              <a:rPr lang="en-US" sz="2400" dirty="0" err="1" smtClean="0"/>
              <a:t>nga</a:t>
            </a:r>
            <a:r>
              <a:rPr lang="en-US" sz="2400" dirty="0" smtClean="0"/>
              <a:t> </a:t>
            </a:r>
            <a:r>
              <a:rPr lang="en-US" sz="2400" dirty="0" err="1" smtClean="0"/>
              <a:t>mitukod</a:t>
            </a:r>
            <a:r>
              <a:rPr lang="en-US" sz="2400" dirty="0" smtClean="0"/>
              <a:t> </a:t>
            </a:r>
            <a:r>
              <a:rPr lang="en-US" sz="2400" dirty="0" err="1" smtClean="0"/>
              <a:t>ug</a:t>
            </a:r>
            <a:r>
              <a:rPr lang="en-US" sz="2400" dirty="0" smtClean="0"/>
              <a:t> </a:t>
            </a:r>
            <a:r>
              <a:rPr lang="en-US" sz="2400" dirty="0" err="1" smtClean="0"/>
              <a:t>balay</a:t>
            </a:r>
            <a:r>
              <a:rPr lang="en-US" sz="2400" dirty="0" smtClean="0"/>
              <a:t>. </a:t>
            </a:r>
            <a:r>
              <a:rPr lang="en-US" sz="2400" dirty="0" err="1" smtClean="0"/>
              <a:t>Nagkalot</a:t>
            </a:r>
            <a:r>
              <a:rPr lang="en-US" sz="2400" dirty="0" smtClean="0"/>
              <a:t> </a:t>
            </a:r>
            <a:r>
              <a:rPr lang="en-US" sz="2400" dirty="0" err="1" smtClean="0"/>
              <a:t>syag</a:t>
            </a:r>
            <a:r>
              <a:rPr lang="en-US" sz="2400" dirty="0" smtClean="0"/>
              <a:t> </a:t>
            </a:r>
            <a:r>
              <a:rPr lang="en-US" sz="2400" dirty="0" err="1" smtClean="0"/>
              <a:t>lawom</a:t>
            </a:r>
            <a:r>
              <a:rPr lang="en-US" sz="2400" dirty="0" smtClean="0"/>
              <a:t> </a:t>
            </a:r>
            <a:r>
              <a:rPr lang="en-US" sz="2400" dirty="0" err="1" smtClean="0"/>
              <a:t>ug</a:t>
            </a:r>
            <a:r>
              <a:rPr lang="en-US" sz="2400" dirty="0" smtClean="0"/>
              <a:t> </a:t>
            </a:r>
            <a:r>
              <a:rPr lang="en-US" sz="2400" dirty="0" err="1" smtClean="0"/>
              <a:t>gipahiluna</a:t>
            </a:r>
            <a:r>
              <a:rPr lang="en-US" sz="2400" dirty="0" smtClean="0"/>
              <a:t> </a:t>
            </a:r>
            <a:r>
              <a:rPr lang="en-US" sz="2400" dirty="0" err="1" smtClean="0"/>
              <a:t>niya</a:t>
            </a:r>
            <a:r>
              <a:rPr lang="en-US" sz="2400" dirty="0" smtClean="0"/>
              <a:t> </a:t>
            </a:r>
            <a:r>
              <a:rPr lang="en-US" sz="2400" dirty="0" err="1" smtClean="0"/>
              <a:t>ang</a:t>
            </a:r>
            <a:r>
              <a:rPr lang="en-US" sz="2400" dirty="0" smtClean="0"/>
              <a:t> </a:t>
            </a:r>
            <a:r>
              <a:rPr lang="en-US" sz="2400" dirty="0" err="1" smtClean="0"/>
              <a:t>sukaranan</a:t>
            </a:r>
            <a:r>
              <a:rPr lang="en-US" sz="2400" dirty="0" smtClean="0"/>
              <a:t> </a:t>
            </a:r>
            <a:r>
              <a:rPr lang="en-US" sz="2400" dirty="0" err="1" smtClean="0"/>
              <a:t>diha</a:t>
            </a:r>
            <a:r>
              <a:rPr lang="en-US" sz="2400" dirty="0" smtClean="0"/>
              <a:t> </a:t>
            </a:r>
            <a:r>
              <a:rPr lang="en-US" sz="2400" dirty="0" err="1" smtClean="0"/>
              <a:t>sa</a:t>
            </a:r>
            <a:r>
              <a:rPr lang="en-US" sz="2400" dirty="0" smtClean="0"/>
              <a:t> </a:t>
            </a:r>
            <a:r>
              <a:rPr lang="en-US" sz="2400" dirty="0" err="1" smtClean="0"/>
              <a:t>ibabaw</a:t>
            </a:r>
            <a:r>
              <a:rPr lang="en-US" sz="2400" dirty="0" smtClean="0"/>
              <a:t> </a:t>
            </a:r>
            <a:r>
              <a:rPr lang="en-US" sz="2400" dirty="0" err="1" smtClean="0"/>
              <a:t>sa</a:t>
            </a:r>
            <a:r>
              <a:rPr lang="en-US" sz="2400" dirty="0" smtClean="0"/>
              <a:t> </a:t>
            </a:r>
            <a:r>
              <a:rPr lang="en-US" sz="2400" dirty="0" err="1" smtClean="0"/>
              <a:t>bato</a:t>
            </a:r>
            <a:r>
              <a:rPr lang="en-US" sz="2400" dirty="0" smtClean="0"/>
              <a:t>. Sa </a:t>
            </a:r>
            <a:r>
              <a:rPr lang="en-US" sz="2400" dirty="0" err="1" smtClean="0"/>
              <a:t>dihang</a:t>
            </a:r>
            <a:r>
              <a:rPr lang="en-US" sz="2400" dirty="0" smtClean="0"/>
              <a:t> </a:t>
            </a:r>
            <a:r>
              <a:rPr lang="en-US" sz="2400" dirty="0" err="1" smtClean="0"/>
              <a:t>mibaha</a:t>
            </a:r>
            <a:r>
              <a:rPr lang="en-US" sz="2400" dirty="0" smtClean="0"/>
              <a:t> </a:t>
            </a:r>
            <a:r>
              <a:rPr lang="en-US" sz="2400" dirty="0" err="1" smtClean="0"/>
              <a:t>ang</a:t>
            </a:r>
            <a:r>
              <a:rPr lang="en-US" sz="2400" dirty="0" smtClean="0"/>
              <a:t> </a:t>
            </a:r>
            <a:r>
              <a:rPr lang="en-US" sz="2400" dirty="0" err="1" smtClean="0"/>
              <a:t>subaug</a:t>
            </a:r>
            <a:r>
              <a:rPr lang="en-US" sz="2400" dirty="0" smtClean="0"/>
              <a:t> </a:t>
            </a:r>
            <a:r>
              <a:rPr lang="en-US" sz="2400" dirty="0" err="1" smtClean="0"/>
              <a:t>mihasmag</a:t>
            </a:r>
            <a:r>
              <a:rPr lang="en-US" sz="2400" dirty="0" smtClean="0"/>
              <a:t> </a:t>
            </a:r>
            <a:r>
              <a:rPr lang="en-US" sz="2400" dirty="0" err="1" smtClean="0"/>
              <a:t>niining</a:t>
            </a:r>
            <a:r>
              <a:rPr lang="en-US" sz="2400" dirty="0" smtClean="0"/>
              <a:t> </a:t>
            </a:r>
            <a:r>
              <a:rPr lang="en-US" sz="2400" dirty="0" err="1" smtClean="0"/>
              <a:t>balaya</a:t>
            </a:r>
            <a:r>
              <a:rPr lang="en-US" sz="2400" dirty="0" smtClean="0"/>
              <a:t>, </a:t>
            </a:r>
            <a:r>
              <a:rPr lang="en-US" sz="2400" dirty="0" err="1" smtClean="0"/>
              <a:t>wala</a:t>
            </a:r>
            <a:r>
              <a:rPr lang="en-US" sz="2400" dirty="0" smtClean="0"/>
              <a:t> </a:t>
            </a:r>
            <a:r>
              <a:rPr lang="en-US" sz="2400" dirty="0" err="1" smtClean="0"/>
              <a:t>kini</a:t>
            </a:r>
            <a:r>
              <a:rPr lang="en-US" sz="2400" dirty="0" smtClean="0"/>
              <a:t> </a:t>
            </a:r>
            <a:r>
              <a:rPr lang="en-US" sz="2400" dirty="0" err="1" smtClean="0"/>
              <a:t>matay-og</a:t>
            </a:r>
            <a:r>
              <a:rPr lang="en-US" sz="2400" dirty="0" smtClean="0"/>
              <a:t> </a:t>
            </a:r>
            <a:r>
              <a:rPr lang="en-US" sz="2400" dirty="0" err="1" smtClean="0"/>
              <a:t>kay</a:t>
            </a:r>
            <a:r>
              <a:rPr lang="en-US" sz="2400" dirty="0" smtClean="0"/>
              <a:t> </a:t>
            </a:r>
            <a:r>
              <a:rPr lang="en-US" sz="2400" dirty="0" err="1" smtClean="0"/>
              <a:t>maayo</a:t>
            </a:r>
            <a:r>
              <a:rPr lang="en-US" sz="2400" dirty="0" smtClean="0"/>
              <a:t> man </a:t>
            </a:r>
            <a:r>
              <a:rPr lang="en-US" sz="2400" dirty="0" err="1" smtClean="0"/>
              <a:t>ang</a:t>
            </a:r>
            <a:r>
              <a:rPr lang="en-US" sz="2400" dirty="0" smtClean="0"/>
              <a:t> </a:t>
            </a:r>
            <a:r>
              <a:rPr lang="en-US" sz="2400" dirty="0" err="1" smtClean="0"/>
              <a:t>pagkatukod</a:t>
            </a:r>
            <a:r>
              <a:rPr lang="en-US" sz="2400" dirty="0" smtClean="0"/>
              <a:t>.” </a:t>
            </a:r>
            <a:r>
              <a:rPr lang="en-US" sz="2400" dirty="0"/>
              <a:t>(Luke 6).</a:t>
            </a:r>
          </a:p>
        </p:txBody>
      </p:sp>
      <p:sp>
        <p:nvSpPr>
          <p:cNvPr id="8" name="TextBox 7"/>
          <p:cNvSpPr txBox="1"/>
          <p:nvPr/>
        </p:nvSpPr>
        <p:spPr>
          <a:xfrm>
            <a:off x="3200400" y="304800"/>
            <a:ext cx="2802370" cy="584775"/>
          </a:xfrm>
          <a:prstGeom prst="rect">
            <a:avLst/>
          </a:prstGeom>
          <a:noFill/>
        </p:spPr>
        <p:txBody>
          <a:bodyPr wrap="none" rtlCol="0">
            <a:spAutoFit/>
          </a:bodyPr>
          <a:lstStyle/>
          <a:p>
            <a:r>
              <a:rPr lang="en-PH" sz="3200" dirty="0" smtClean="0"/>
              <a:t>Luke 6: 47- 49</a:t>
            </a:r>
            <a:endParaRPr lang="en-PH"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rock.jpg"/>
          <p:cNvPicPr>
            <a:picLocks noGrp="1" noChangeAspect="1"/>
          </p:cNvPicPr>
          <p:nvPr>
            <p:ph idx="1"/>
          </p:nvPr>
        </p:nvPicPr>
        <p:blipFill>
          <a:blip r:embed="rId2"/>
          <a:stretch>
            <a:fillRect/>
          </a:stretch>
        </p:blipFill>
        <p:spPr>
          <a:xfrm>
            <a:off x="0" y="0"/>
            <a:ext cx="9372599" cy="7391400"/>
          </a:xfrm>
        </p:spPr>
      </p:pic>
      <p:sp>
        <p:nvSpPr>
          <p:cNvPr id="5" name="Rectangle 19"/>
          <p:cNvSpPr>
            <a:spLocks noChangeArrowheads="1"/>
          </p:cNvSpPr>
          <p:nvPr/>
        </p:nvSpPr>
        <p:spPr bwMode="auto">
          <a:xfrm>
            <a:off x="304800" y="228600"/>
            <a:ext cx="8382000" cy="6400800"/>
          </a:xfrm>
          <a:prstGeom prst="rect">
            <a:avLst/>
          </a:prstGeom>
          <a:gradFill rotWithShape="1">
            <a:gsLst>
              <a:gs pos="0">
                <a:schemeClr val="bg1">
                  <a:alpha val="49001"/>
                </a:schemeClr>
              </a:gs>
              <a:gs pos="100000">
                <a:schemeClr val="bg1">
                  <a:gamma/>
                  <a:shade val="46275"/>
                  <a:invGamma/>
                  <a:alpha val="49001"/>
                </a:schemeClr>
              </a:gs>
            </a:gsLst>
            <a:lin ang="5400000" scaled="1"/>
          </a:gradFill>
          <a:ln w="9525">
            <a:solidFill>
              <a:schemeClr val="tx1"/>
            </a:solidFill>
            <a:miter lim="800000"/>
            <a:headEnd/>
            <a:tailEnd/>
          </a:ln>
          <a:effectLst/>
        </p:spPr>
        <p:txBody>
          <a:bodyPr wrap="none" anchor="ctr"/>
          <a:lstStyle/>
          <a:p>
            <a:endParaRPr lang="en-PH" dirty="0"/>
          </a:p>
        </p:txBody>
      </p:sp>
      <p:sp>
        <p:nvSpPr>
          <p:cNvPr id="6" name="Rectangle 5"/>
          <p:cNvSpPr/>
          <p:nvPr/>
        </p:nvSpPr>
        <p:spPr>
          <a:xfrm>
            <a:off x="685800" y="3429000"/>
            <a:ext cx="7239000" cy="2590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PH"/>
          </a:p>
        </p:txBody>
      </p:sp>
      <p:sp>
        <p:nvSpPr>
          <p:cNvPr id="2" name="Title 1"/>
          <p:cNvSpPr>
            <a:spLocks noGrp="1"/>
          </p:cNvSpPr>
          <p:nvPr>
            <p:ph type="title"/>
          </p:nvPr>
        </p:nvSpPr>
        <p:spPr>
          <a:xfrm>
            <a:off x="762000" y="609600"/>
            <a:ext cx="7543800" cy="6583362"/>
          </a:xfrm>
        </p:spPr>
        <p:txBody>
          <a:bodyPr/>
          <a:lstStyle/>
          <a:p>
            <a:pPr algn="l"/>
            <a:r>
              <a:rPr lang="en-PH" b="1" dirty="0" smtClean="0"/>
              <a:t/>
            </a:r>
            <a:br>
              <a:rPr lang="en-PH" b="1" dirty="0" smtClean="0"/>
            </a:br>
            <a:r>
              <a:rPr lang="en-PH" b="1" dirty="0" smtClean="0"/>
              <a:t>BATO</a:t>
            </a:r>
            <a:br>
              <a:rPr lang="en-PH" b="1" dirty="0" smtClean="0"/>
            </a:br>
            <a:r>
              <a:rPr lang="en-PH" dirty="0" smtClean="0"/>
              <a:t>-</a:t>
            </a:r>
            <a:r>
              <a:rPr lang="en-PH" dirty="0" err="1" smtClean="0"/>
              <a:t>Malig</a:t>
            </a:r>
            <a:r>
              <a:rPr lang="en-PH" dirty="0" smtClean="0"/>
              <a:t>-on</a:t>
            </a:r>
            <a:br>
              <a:rPr lang="en-PH" dirty="0" smtClean="0"/>
            </a:br>
            <a:r>
              <a:rPr lang="en-PH" dirty="0" smtClean="0"/>
              <a:t>-the Bible describes Jesus as the “Rock” </a:t>
            </a:r>
            <a:r>
              <a:rPr lang="en-PH" sz="3600" dirty="0" smtClean="0"/>
              <a:t>(Eph. 2: 20)</a:t>
            </a:r>
            <a:br>
              <a:rPr lang="en-PH" sz="3600" dirty="0" smtClean="0"/>
            </a:br>
            <a:r>
              <a:rPr lang="en-PH" sz="3600" dirty="0" smtClean="0"/>
              <a:t/>
            </a:r>
            <a:br>
              <a:rPr lang="en-PH" sz="3600" dirty="0" smtClean="0"/>
            </a:br>
            <a:r>
              <a:rPr lang="en-PH" sz="3600" baseline="30000" dirty="0" smtClean="0"/>
              <a:t> 20 </a:t>
            </a:r>
            <a:r>
              <a:rPr lang="en-PH" sz="3600" dirty="0" smtClean="0"/>
              <a:t>built on the foundation of the apostles and prophets, with Christ Jesus himself as the chief cornerstone.</a:t>
            </a:r>
            <a:br>
              <a:rPr lang="en-PH" sz="3600" dirty="0" smtClean="0"/>
            </a:br>
            <a:r>
              <a:rPr lang="en-PH" sz="3600" dirty="0"/>
              <a:t/>
            </a:r>
            <a:br>
              <a:rPr lang="en-PH" sz="3600" dirty="0"/>
            </a:br>
            <a:r>
              <a:rPr lang="en-PH" sz="3600" dirty="0" smtClean="0"/>
              <a:t/>
            </a:r>
            <a:br>
              <a:rPr lang="en-PH" sz="3600" dirty="0" smtClean="0"/>
            </a:br>
            <a:r>
              <a:rPr lang="en-PH" sz="3600" dirty="0"/>
              <a:t/>
            </a:r>
            <a:br>
              <a:rPr lang="en-PH" sz="3600" dirty="0"/>
            </a:br>
            <a:endParaRPr lang="en-PH"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rock.jpg"/>
          <p:cNvPicPr>
            <a:picLocks noGrp="1" noChangeAspect="1"/>
          </p:cNvPicPr>
          <p:nvPr>
            <p:ph idx="1"/>
          </p:nvPr>
        </p:nvPicPr>
        <p:blipFill>
          <a:blip r:embed="rId2"/>
          <a:stretch>
            <a:fillRect/>
          </a:stretch>
        </p:blipFill>
        <p:spPr>
          <a:xfrm>
            <a:off x="0" y="0"/>
            <a:ext cx="9372599" cy="7391400"/>
          </a:xfrm>
        </p:spPr>
      </p:pic>
      <p:sp>
        <p:nvSpPr>
          <p:cNvPr id="7" name="Flowchart: Process 6"/>
          <p:cNvSpPr/>
          <p:nvPr/>
        </p:nvSpPr>
        <p:spPr>
          <a:xfrm>
            <a:off x="533400" y="1447800"/>
            <a:ext cx="8077200" cy="3429000"/>
          </a:xfrm>
          <a:prstGeom prst="flowChartProcess">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PH"/>
          </a:p>
        </p:txBody>
      </p:sp>
      <p:sp>
        <p:nvSpPr>
          <p:cNvPr id="5" name="Rectangle 19"/>
          <p:cNvSpPr>
            <a:spLocks noChangeArrowheads="1"/>
          </p:cNvSpPr>
          <p:nvPr/>
        </p:nvSpPr>
        <p:spPr bwMode="auto">
          <a:xfrm>
            <a:off x="304800" y="228600"/>
            <a:ext cx="8534400" cy="6400800"/>
          </a:xfrm>
          <a:prstGeom prst="rect">
            <a:avLst/>
          </a:prstGeom>
          <a:gradFill rotWithShape="1">
            <a:gsLst>
              <a:gs pos="0">
                <a:schemeClr val="bg1">
                  <a:alpha val="49001"/>
                </a:schemeClr>
              </a:gs>
              <a:gs pos="100000">
                <a:schemeClr val="bg1">
                  <a:gamma/>
                  <a:shade val="46275"/>
                  <a:invGamma/>
                  <a:alpha val="49001"/>
                </a:schemeClr>
              </a:gs>
            </a:gsLst>
            <a:lin ang="5400000" scaled="1"/>
          </a:gradFill>
          <a:ln w="9525">
            <a:solidFill>
              <a:schemeClr val="tx1"/>
            </a:solidFill>
            <a:miter lim="800000"/>
            <a:headEnd/>
            <a:tailEnd/>
          </a:ln>
          <a:effectLst/>
        </p:spPr>
        <p:txBody>
          <a:bodyPr wrap="none" anchor="ctr"/>
          <a:lstStyle/>
          <a:p>
            <a:endParaRPr lang="en-PH" dirty="0"/>
          </a:p>
        </p:txBody>
      </p:sp>
      <p:sp>
        <p:nvSpPr>
          <p:cNvPr id="2" name="Title 1"/>
          <p:cNvSpPr>
            <a:spLocks noGrp="1"/>
          </p:cNvSpPr>
          <p:nvPr>
            <p:ph type="title"/>
          </p:nvPr>
        </p:nvSpPr>
        <p:spPr>
          <a:xfrm>
            <a:off x="533400" y="685800"/>
            <a:ext cx="8077200" cy="6553200"/>
          </a:xfrm>
        </p:spPr>
        <p:txBody>
          <a:bodyPr/>
          <a:lstStyle/>
          <a:p>
            <a:pPr algn="l"/>
            <a:r>
              <a:rPr lang="en-PH" b="1" dirty="0" smtClean="0"/>
              <a:t>2 Timothy 2:19</a:t>
            </a:r>
            <a:br>
              <a:rPr lang="en-PH" b="1" dirty="0" smtClean="0"/>
            </a:br>
            <a:r>
              <a:rPr lang="en-PH" sz="3600" baseline="30000" dirty="0" smtClean="0"/>
              <a:t>  </a:t>
            </a:r>
            <a:r>
              <a:rPr lang="en-PH" sz="3600" dirty="0" smtClean="0"/>
              <a:t>Nevertheless, God’s solid foundation STANDS FIRM, sealed with this inscription: “The Lord knows those who are his,” and, “Everyone who confesses the name of the Lord must turn away from wickedness.”</a:t>
            </a:r>
            <a:br>
              <a:rPr lang="en-PH" sz="3600" dirty="0" smtClean="0"/>
            </a:br>
            <a:r>
              <a:rPr lang="en-PH" sz="3600" dirty="0"/>
              <a:t/>
            </a:r>
            <a:br>
              <a:rPr lang="en-PH" sz="3600" dirty="0"/>
            </a:br>
            <a:r>
              <a:rPr lang="en-PH" sz="3600" dirty="0" smtClean="0"/>
              <a:t>-whatever problems we have</a:t>
            </a:r>
            <a:br>
              <a:rPr lang="en-PH" sz="3600" dirty="0" smtClean="0"/>
            </a:br>
            <a:r>
              <a:rPr lang="en-PH" sz="3600" dirty="0" smtClean="0"/>
              <a:t>-God foundation will still stand!</a:t>
            </a:r>
            <a:br>
              <a:rPr lang="en-PH" sz="3600" dirty="0" smtClean="0"/>
            </a:br>
            <a:endParaRPr lang="en-PH"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
            <a:ext cx="7772400" cy="2057400"/>
          </a:xfrm>
        </p:spPr>
        <p:txBody>
          <a:bodyPr/>
          <a:lstStyle/>
          <a:p>
            <a:r>
              <a:rPr lang="en-US" sz="4000" dirty="0" err="1" smtClean="0"/>
              <a:t>PaningKamot</a:t>
            </a:r>
            <a:r>
              <a:rPr lang="en-US" sz="4000" dirty="0" smtClean="0"/>
              <a:t> </a:t>
            </a:r>
            <a:r>
              <a:rPr lang="en-US" sz="4000" dirty="0" err="1" smtClean="0"/>
              <a:t>sa</a:t>
            </a:r>
            <a:r>
              <a:rPr lang="en-US" sz="4000" dirty="0" smtClean="0"/>
              <a:t> </a:t>
            </a:r>
            <a:r>
              <a:rPr lang="en-US" sz="4000" dirty="0" err="1" smtClean="0"/>
              <a:t>pagpatukod</a:t>
            </a:r>
            <a:r>
              <a:rPr lang="en-US" sz="4000" dirty="0" smtClean="0"/>
              <a:t> </a:t>
            </a:r>
            <a:r>
              <a:rPr lang="en-US" sz="4000" dirty="0" err="1" smtClean="0"/>
              <a:t>sa</a:t>
            </a:r>
            <a:r>
              <a:rPr lang="en-US" sz="4000" dirty="0" smtClean="0"/>
              <a:t/>
            </a:r>
            <a:br>
              <a:rPr lang="en-US" sz="4000" dirty="0" smtClean="0"/>
            </a:br>
            <a:r>
              <a:rPr lang="en-US" sz="4000" dirty="0" err="1" smtClean="0"/>
              <a:t>atong</a:t>
            </a:r>
            <a:r>
              <a:rPr lang="en-US" sz="4000" dirty="0" smtClean="0"/>
              <a:t> Sukaranan </a:t>
            </a:r>
            <a:r>
              <a:rPr lang="en-US" sz="4000" dirty="0" err="1" smtClean="0"/>
              <a:t>kang</a:t>
            </a:r>
            <a:r>
              <a:rPr lang="en-US" sz="4000" dirty="0" smtClean="0"/>
              <a:t> </a:t>
            </a:r>
            <a:r>
              <a:rPr lang="en-US" sz="4000" dirty="0" err="1" smtClean="0"/>
              <a:t>Kristu-Hesus</a:t>
            </a:r>
            <a:endParaRPr lang="en-US" sz="4000" dirty="0"/>
          </a:p>
        </p:txBody>
      </p:sp>
      <p:sp>
        <p:nvSpPr>
          <p:cNvPr id="3075" name="Rectangle 3"/>
          <p:cNvSpPr>
            <a:spLocks noGrp="1" noChangeArrowheads="1"/>
          </p:cNvSpPr>
          <p:nvPr>
            <p:ph type="subTitle" idx="1"/>
          </p:nvPr>
        </p:nvSpPr>
        <p:spPr>
          <a:xfrm>
            <a:off x="6248400" y="2667000"/>
            <a:ext cx="2590800" cy="3810000"/>
          </a:xfrm>
        </p:spPr>
        <p:txBody>
          <a:bodyPr/>
          <a:lstStyle/>
          <a:p>
            <a:r>
              <a:rPr lang="en-PH" i="1" spc="-150" dirty="0" smtClean="0">
                <a:latin typeface="Century Gothic" pitchFamily="34" charset="0"/>
              </a:rPr>
              <a:t>For other foundation can no man lay than that is laid, which is Jesus Christ.</a:t>
            </a:r>
            <a:endParaRPr lang="en-US" i="1" spc="-150" dirty="0">
              <a:latin typeface="Century Gothic" pitchFamily="34" charset="0"/>
            </a:endParaRPr>
          </a:p>
        </p:txBody>
      </p:sp>
      <p:grpSp>
        <p:nvGrpSpPr>
          <p:cNvPr id="3077" name="Group 5"/>
          <p:cNvGrpSpPr>
            <a:grpSpLocks/>
          </p:cNvGrpSpPr>
          <p:nvPr/>
        </p:nvGrpSpPr>
        <p:grpSpPr bwMode="auto">
          <a:xfrm>
            <a:off x="2362200" y="4114800"/>
            <a:ext cx="4114800" cy="2057400"/>
            <a:chOff x="1728" y="1872"/>
            <a:chExt cx="2592" cy="1296"/>
          </a:xfrm>
        </p:grpSpPr>
        <p:sp>
          <p:nvSpPr>
            <p:cNvPr id="3078" name="Rectangle 6"/>
            <p:cNvSpPr>
              <a:spLocks noChangeArrowheads="1"/>
            </p:cNvSpPr>
            <p:nvPr/>
          </p:nvSpPr>
          <p:spPr bwMode="auto">
            <a:xfrm>
              <a:off x="2208" y="2400"/>
              <a:ext cx="1632" cy="768"/>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wrap="none" anchor="ctr"/>
            <a:lstStyle/>
            <a:p>
              <a:endParaRPr lang="en-PH"/>
            </a:p>
          </p:txBody>
        </p:sp>
        <p:sp>
          <p:nvSpPr>
            <p:cNvPr id="3079" name="Text Box 7"/>
            <p:cNvSpPr txBox="1">
              <a:spLocks noChangeArrowheads="1"/>
            </p:cNvSpPr>
            <p:nvPr/>
          </p:nvSpPr>
          <p:spPr bwMode="auto">
            <a:xfrm>
              <a:off x="2208" y="2448"/>
              <a:ext cx="1680" cy="640"/>
            </a:xfrm>
            <a:prstGeom prst="rect">
              <a:avLst/>
            </a:prstGeom>
            <a:noFill/>
            <a:ln w="9525">
              <a:noFill/>
              <a:miter lim="800000"/>
              <a:headEnd/>
              <a:tailEnd/>
            </a:ln>
            <a:effectLst/>
          </p:spPr>
          <p:txBody>
            <a:bodyPr>
              <a:spAutoFit/>
            </a:bodyPr>
            <a:lstStyle/>
            <a:p>
              <a:pPr algn="ctr">
                <a:spcBef>
                  <a:spcPct val="50000"/>
                </a:spcBef>
              </a:pPr>
              <a:r>
                <a:rPr lang="en-US" sz="2400" b="1" dirty="0">
                  <a:solidFill>
                    <a:schemeClr val="bg1"/>
                  </a:solidFill>
                </a:rPr>
                <a:t>Christ – Rock</a:t>
              </a:r>
            </a:p>
            <a:p>
              <a:pPr algn="ctr">
                <a:spcBef>
                  <a:spcPct val="50000"/>
                </a:spcBef>
              </a:pPr>
              <a:r>
                <a:rPr lang="en-US" sz="2400" dirty="0">
                  <a:solidFill>
                    <a:schemeClr val="bg1"/>
                  </a:solidFill>
                </a:rPr>
                <a:t>(I Cor. 3: 11)</a:t>
              </a:r>
            </a:p>
          </p:txBody>
        </p:sp>
        <p:sp>
          <p:nvSpPr>
            <p:cNvPr id="3080" name="Line 8"/>
            <p:cNvSpPr>
              <a:spLocks noChangeShapeType="1"/>
            </p:cNvSpPr>
            <p:nvPr/>
          </p:nvSpPr>
          <p:spPr bwMode="auto">
            <a:xfrm>
              <a:off x="1728" y="2544"/>
              <a:ext cx="480" cy="240"/>
            </a:xfrm>
            <a:prstGeom prst="line">
              <a:avLst/>
            </a:prstGeom>
            <a:noFill/>
            <a:ln w="38100">
              <a:solidFill>
                <a:srgbClr val="FF3300"/>
              </a:solidFill>
              <a:round/>
              <a:headEnd/>
              <a:tailEnd type="triangle" w="med" len="med"/>
            </a:ln>
            <a:effectLst/>
          </p:spPr>
          <p:txBody>
            <a:bodyPr/>
            <a:lstStyle/>
            <a:p>
              <a:endParaRPr lang="en-PH"/>
            </a:p>
          </p:txBody>
        </p:sp>
        <p:sp>
          <p:nvSpPr>
            <p:cNvPr id="3081" name="Line 9"/>
            <p:cNvSpPr>
              <a:spLocks noChangeShapeType="1"/>
            </p:cNvSpPr>
            <p:nvPr/>
          </p:nvSpPr>
          <p:spPr bwMode="auto">
            <a:xfrm>
              <a:off x="3024" y="1872"/>
              <a:ext cx="0" cy="480"/>
            </a:xfrm>
            <a:prstGeom prst="line">
              <a:avLst/>
            </a:prstGeom>
            <a:noFill/>
            <a:ln w="38100">
              <a:solidFill>
                <a:srgbClr val="FF3300"/>
              </a:solidFill>
              <a:round/>
              <a:headEnd/>
              <a:tailEnd type="triangle" w="med" len="med"/>
            </a:ln>
            <a:effectLst/>
          </p:spPr>
          <p:txBody>
            <a:bodyPr/>
            <a:lstStyle/>
            <a:p>
              <a:endParaRPr lang="en-PH"/>
            </a:p>
          </p:txBody>
        </p:sp>
        <p:sp>
          <p:nvSpPr>
            <p:cNvPr id="3082" name="Line 10"/>
            <p:cNvSpPr>
              <a:spLocks noChangeShapeType="1"/>
            </p:cNvSpPr>
            <p:nvPr/>
          </p:nvSpPr>
          <p:spPr bwMode="auto">
            <a:xfrm flipH="1">
              <a:off x="3888" y="2592"/>
              <a:ext cx="432" cy="192"/>
            </a:xfrm>
            <a:prstGeom prst="line">
              <a:avLst/>
            </a:prstGeom>
            <a:noFill/>
            <a:ln w="38100">
              <a:solidFill>
                <a:srgbClr val="FF3300"/>
              </a:solidFill>
              <a:round/>
              <a:headEnd/>
              <a:tailEnd type="triangle" w="med" len="med"/>
            </a:ln>
            <a:effectLst/>
          </p:spPr>
          <p:txBody>
            <a:bodyPr/>
            <a:lstStyle/>
            <a:p>
              <a:endParaRPr lang="en-PH"/>
            </a:p>
          </p:txBody>
        </p:sp>
      </p:grpSp>
      <p:pic>
        <p:nvPicPr>
          <p:cNvPr id="13" name="Picture 13" descr="MMj02346670000[1]"/>
          <p:cNvPicPr>
            <a:picLocks noChangeAspect="1" noChangeArrowheads="1" noCrop="1"/>
          </p:cNvPicPr>
          <p:nvPr/>
        </p:nvPicPr>
        <p:blipFill>
          <a:blip r:embed="rId3"/>
          <a:srcRect/>
          <a:stretch>
            <a:fillRect/>
          </a:stretch>
        </p:blipFill>
        <p:spPr bwMode="auto">
          <a:xfrm>
            <a:off x="3124200" y="1676400"/>
            <a:ext cx="2590800" cy="3352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box(in)">
                                      <p:cBhvr>
                                        <p:cTn id="7" dur="5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13" name="Picture 69" descr="MCj02927080000[1]"/>
          <p:cNvPicPr>
            <a:picLocks noChangeAspect="1" noChangeArrowheads="1"/>
          </p:cNvPicPr>
          <p:nvPr/>
        </p:nvPicPr>
        <p:blipFill>
          <a:blip r:embed="rId3"/>
          <a:srcRect/>
          <a:stretch>
            <a:fillRect/>
          </a:stretch>
        </p:blipFill>
        <p:spPr bwMode="auto">
          <a:xfrm>
            <a:off x="1676400" y="1600200"/>
            <a:ext cx="6019800" cy="3810000"/>
          </a:xfrm>
          <a:prstGeom prst="rect">
            <a:avLst/>
          </a:prstGeom>
          <a:noFill/>
        </p:spPr>
      </p:pic>
      <p:sp>
        <p:nvSpPr>
          <p:cNvPr id="6146" name="Rectangle 2"/>
          <p:cNvSpPr>
            <a:spLocks noGrp="1" noChangeArrowheads="1"/>
          </p:cNvSpPr>
          <p:nvPr>
            <p:ph type="ctrTitle"/>
          </p:nvPr>
        </p:nvSpPr>
        <p:spPr>
          <a:xfrm>
            <a:off x="533400" y="0"/>
            <a:ext cx="7772400" cy="1447800"/>
          </a:xfrm>
        </p:spPr>
        <p:txBody>
          <a:bodyPr/>
          <a:lstStyle/>
          <a:p>
            <a:r>
              <a:rPr lang="en-US" sz="4000" dirty="0" err="1" smtClean="0"/>
              <a:t>Mga</a:t>
            </a:r>
            <a:r>
              <a:rPr lang="en-US" sz="4000" dirty="0" smtClean="0"/>
              <a:t> </a:t>
            </a:r>
            <a:r>
              <a:rPr lang="en-US" sz="4000" dirty="0" err="1" smtClean="0"/>
              <a:t>Kalisdanan</a:t>
            </a:r>
            <a:r>
              <a:rPr lang="en-US" sz="4000" dirty="0" smtClean="0"/>
              <a:t> </a:t>
            </a:r>
            <a:r>
              <a:rPr lang="en-US" sz="4000" dirty="0" err="1" smtClean="0"/>
              <a:t>nga</a:t>
            </a:r>
            <a:r>
              <a:rPr lang="en-US" sz="4000" dirty="0" smtClean="0"/>
              <a:t> </a:t>
            </a:r>
            <a:r>
              <a:rPr lang="en-US" sz="4000" dirty="0" err="1" smtClean="0"/>
              <a:t>Dapat</a:t>
            </a:r>
            <a:r>
              <a:rPr lang="en-US" sz="4000" dirty="0" smtClean="0"/>
              <a:t> </a:t>
            </a:r>
            <a:r>
              <a:rPr lang="en-US" sz="4000" dirty="0" err="1" smtClean="0"/>
              <a:t>Bunkalon</a:t>
            </a:r>
            <a:endParaRPr lang="en-US" sz="4000" dirty="0"/>
          </a:p>
        </p:txBody>
      </p:sp>
      <p:sp>
        <p:nvSpPr>
          <p:cNvPr id="6147" name="Rectangle 3"/>
          <p:cNvSpPr>
            <a:spLocks noGrp="1" noChangeArrowheads="1"/>
          </p:cNvSpPr>
          <p:nvPr>
            <p:ph type="subTitle" idx="1"/>
          </p:nvPr>
        </p:nvSpPr>
        <p:spPr>
          <a:xfrm>
            <a:off x="2590800" y="3581400"/>
            <a:ext cx="3810000" cy="838200"/>
          </a:xfrm>
        </p:spPr>
        <p:txBody>
          <a:bodyPr/>
          <a:lstStyle/>
          <a:p>
            <a:endParaRPr lang="en-US"/>
          </a:p>
        </p:txBody>
      </p:sp>
      <p:grpSp>
        <p:nvGrpSpPr>
          <p:cNvPr id="6209" name="Group 65"/>
          <p:cNvGrpSpPr>
            <a:grpSpLocks/>
          </p:cNvGrpSpPr>
          <p:nvPr/>
        </p:nvGrpSpPr>
        <p:grpSpPr bwMode="auto">
          <a:xfrm>
            <a:off x="1371600" y="2438400"/>
            <a:ext cx="3581400" cy="1219200"/>
            <a:chOff x="816" y="1392"/>
            <a:chExt cx="2256" cy="768"/>
          </a:xfrm>
        </p:grpSpPr>
        <p:sp>
          <p:nvSpPr>
            <p:cNvPr id="6160" name="Rectangle 16"/>
            <p:cNvSpPr>
              <a:spLocks noChangeArrowheads="1"/>
            </p:cNvSpPr>
            <p:nvPr/>
          </p:nvSpPr>
          <p:spPr bwMode="auto">
            <a:xfrm>
              <a:off x="1296" y="1392"/>
              <a:ext cx="1584" cy="432"/>
            </a:xfrm>
            <a:prstGeom prst="rect">
              <a:avLst/>
            </a:prstGeom>
            <a:solidFill>
              <a:schemeClr val="bg1"/>
            </a:solidFill>
            <a:ln w="9525">
              <a:solidFill>
                <a:schemeClr val="tx1"/>
              </a:solidFill>
              <a:miter lim="800000"/>
              <a:headEnd/>
              <a:tailEnd/>
            </a:ln>
            <a:effectLst/>
          </p:spPr>
          <p:txBody>
            <a:bodyPr wrap="none" anchor="ctr"/>
            <a:lstStyle/>
            <a:p>
              <a:endParaRPr lang="en-PH"/>
            </a:p>
          </p:txBody>
        </p:sp>
        <p:sp>
          <p:nvSpPr>
            <p:cNvPr id="6161" name="Text Box 17"/>
            <p:cNvSpPr txBox="1">
              <a:spLocks noChangeArrowheads="1"/>
            </p:cNvSpPr>
            <p:nvPr/>
          </p:nvSpPr>
          <p:spPr bwMode="auto">
            <a:xfrm>
              <a:off x="1392" y="1488"/>
              <a:ext cx="1440" cy="288"/>
            </a:xfrm>
            <a:prstGeom prst="rect">
              <a:avLst/>
            </a:prstGeom>
            <a:solidFill>
              <a:schemeClr val="bg1"/>
            </a:solidFill>
            <a:ln w="9525">
              <a:noFill/>
              <a:miter lim="800000"/>
              <a:headEnd/>
              <a:tailEnd/>
            </a:ln>
            <a:effectLst/>
          </p:spPr>
          <p:txBody>
            <a:bodyPr>
              <a:spAutoFit/>
            </a:bodyPr>
            <a:lstStyle/>
            <a:p>
              <a:pPr>
                <a:spcBef>
                  <a:spcPct val="50000"/>
                </a:spcBef>
              </a:pPr>
              <a:r>
                <a:rPr lang="en-US" sz="2400" b="1" dirty="0" smtClean="0">
                  <a:solidFill>
                    <a:schemeClr val="accent2"/>
                  </a:solidFill>
                </a:rPr>
                <a:t>“</a:t>
              </a:r>
              <a:r>
                <a:rPr lang="en-US" sz="2400" b="1" dirty="0" err="1" smtClean="0">
                  <a:solidFill>
                    <a:schemeClr val="accent2"/>
                  </a:solidFill>
                </a:rPr>
                <a:t>iya</a:t>
              </a:r>
              <a:r>
                <a:rPr lang="en-US" sz="2400" b="1" dirty="0" smtClean="0">
                  <a:solidFill>
                    <a:schemeClr val="accent2"/>
                  </a:solidFill>
                </a:rPr>
                <a:t>-</a:t>
              </a:r>
              <a:r>
                <a:rPr lang="en-US" sz="2400" b="1" dirty="0" err="1" smtClean="0">
                  <a:solidFill>
                    <a:schemeClr val="accent2"/>
                  </a:solidFill>
                </a:rPr>
                <a:t>iya</a:t>
              </a:r>
              <a:r>
                <a:rPr lang="en-US" sz="2400" b="1" dirty="0" smtClean="0">
                  <a:solidFill>
                    <a:schemeClr val="accent2"/>
                  </a:solidFill>
                </a:rPr>
                <a:t>”</a:t>
              </a:r>
              <a:endParaRPr lang="en-US" sz="2400" b="1" dirty="0">
                <a:solidFill>
                  <a:schemeClr val="accent2"/>
                </a:solidFill>
              </a:endParaRPr>
            </a:p>
          </p:txBody>
        </p:sp>
        <p:sp>
          <p:nvSpPr>
            <p:cNvPr id="6162" name="Line 18"/>
            <p:cNvSpPr>
              <a:spLocks noChangeShapeType="1"/>
            </p:cNvSpPr>
            <p:nvPr/>
          </p:nvSpPr>
          <p:spPr bwMode="auto">
            <a:xfrm>
              <a:off x="816" y="1632"/>
              <a:ext cx="432" cy="0"/>
            </a:xfrm>
            <a:prstGeom prst="line">
              <a:avLst/>
            </a:prstGeom>
            <a:noFill/>
            <a:ln w="38100">
              <a:solidFill>
                <a:srgbClr val="FF3300"/>
              </a:solidFill>
              <a:round/>
              <a:headEnd/>
              <a:tailEnd type="triangle" w="med" len="med"/>
            </a:ln>
            <a:effectLst/>
          </p:spPr>
          <p:txBody>
            <a:bodyPr/>
            <a:lstStyle/>
            <a:p>
              <a:endParaRPr lang="en-PH"/>
            </a:p>
          </p:txBody>
        </p:sp>
        <p:sp>
          <p:nvSpPr>
            <p:cNvPr id="6164" name="Line 20"/>
            <p:cNvSpPr>
              <a:spLocks noChangeShapeType="1"/>
            </p:cNvSpPr>
            <p:nvPr/>
          </p:nvSpPr>
          <p:spPr bwMode="auto">
            <a:xfrm flipV="1">
              <a:off x="2112" y="1824"/>
              <a:ext cx="0" cy="336"/>
            </a:xfrm>
            <a:prstGeom prst="line">
              <a:avLst/>
            </a:prstGeom>
            <a:noFill/>
            <a:ln w="38100">
              <a:solidFill>
                <a:srgbClr val="FF3300"/>
              </a:solidFill>
              <a:round/>
              <a:headEnd/>
              <a:tailEnd type="triangle" w="med" len="med"/>
            </a:ln>
            <a:effectLst/>
          </p:spPr>
          <p:txBody>
            <a:bodyPr/>
            <a:lstStyle/>
            <a:p>
              <a:endParaRPr lang="en-PH"/>
            </a:p>
          </p:txBody>
        </p:sp>
        <p:sp>
          <p:nvSpPr>
            <p:cNvPr id="6165" name="Line 21"/>
            <p:cNvSpPr>
              <a:spLocks noChangeShapeType="1"/>
            </p:cNvSpPr>
            <p:nvPr/>
          </p:nvSpPr>
          <p:spPr bwMode="auto">
            <a:xfrm flipH="1" flipV="1">
              <a:off x="2880" y="1728"/>
              <a:ext cx="192" cy="192"/>
            </a:xfrm>
            <a:prstGeom prst="line">
              <a:avLst/>
            </a:prstGeom>
            <a:noFill/>
            <a:ln w="38100">
              <a:solidFill>
                <a:srgbClr val="FF3300"/>
              </a:solidFill>
              <a:round/>
              <a:headEnd/>
              <a:tailEnd type="triangle" w="med" len="med"/>
            </a:ln>
            <a:effectLst/>
          </p:spPr>
          <p:txBody>
            <a:bodyPr/>
            <a:lstStyle/>
            <a:p>
              <a:endParaRPr lang="en-PH"/>
            </a:p>
          </p:txBody>
        </p:sp>
      </p:grpSp>
      <p:grpSp>
        <p:nvGrpSpPr>
          <p:cNvPr id="6207" name="Group 63"/>
          <p:cNvGrpSpPr>
            <a:grpSpLocks/>
          </p:cNvGrpSpPr>
          <p:nvPr/>
        </p:nvGrpSpPr>
        <p:grpSpPr bwMode="auto">
          <a:xfrm>
            <a:off x="1676400" y="4648200"/>
            <a:ext cx="3749675" cy="1981200"/>
            <a:chOff x="1056" y="2784"/>
            <a:chExt cx="2362" cy="1248"/>
          </a:xfrm>
        </p:grpSpPr>
        <p:sp>
          <p:nvSpPr>
            <p:cNvPr id="6173" name="Rectangle 29"/>
            <p:cNvSpPr>
              <a:spLocks noChangeArrowheads="1"/>
            </p:cNvSpPr>
            <p:nvPr/>
          </p:nvSpPr>
          <p:spPr bwMode="auto">
            <a:xfrm>
              <a:off x="1440" y="2784"/>
              <a:ext cx="1728" cy="384"/>
            </a:xfrm>
            <a:prstGeom prst="rect">
              <a:avLst/>
            </a:prstGeom>
            <a:solidFill>
              <a:schemeClr val="bg1"/>
            </a:solidFill>
            <a:ln w="9525">
              <a:solidFill>
                <a:schemeClr val="tx1"/>
              </a:solidFill>
              <a:miter lim="800000"/>
              <a:headEnd/>
              <a:tailEnd/>
            </a:ln>
            <a:effectLst/>
          </p:spPr>
          <p:txBody>
            <a:bodyPr wrap="none" anchor="ctr"/>
            <a:lstStyle/>
            <a:p>
              <a:endParaRPr lang="en-PH"/>
            </a:p>
          </p:txBody>
        </p:sp>
        <p:sp>
          <p:nvSpPr>
            <p:cNvPr id="6174" name="Text Box 30"/>
            <p:cNvSpPr txBox="1">
              <a:spLocks noChangeArrowheads="1"/>
            </p:cNvSpPr>
            <p:nvPr/>
          </p:nvSpPr>
          <p:spPr bwMode="auto">
            <a:xfrm>
              <a:off x="1440" y="2832"/>
              <a:ext cx="1978" cy="288"/>
            </a:xfrm>
            <a:prstGeom prst="rect">
              <a:avLst/>
            </a:prstGeom>
            <a:noFill/>
            <a:ln w="9525">
              <a:noFill/>
              <a:miter lim="800000"/>
              <a:headEnd/>
              <a:tailEnd/>
            </a:ln>
            <a:effectLst/>
          </p:spPr>
          <p:txBody>
            <a:bodyPr>
              <a:spAutoFit/>
            </a:bodyPr>
            <a:lstStyle/>
            <a:p>
              <a:pPr>
                <a:spcBef>
                  <a:spcPct val="50000"/>
                </a:spcBef>
              </a:pPr>
              <a:r>
                <a:rPr lang="en-US" sz="2400" b="1" dirty="0" err="1" smtClean="0">
                  <a:solidFill>
                    <a:schemeClr val="accent2"/>
                  </a:solidFill>
                </a:rPr>
                <a:t>Doktrina</a:t>
              </a:r>
              <a:r>
                <a:rPr lang="en-US" sz="2400" b="1" dirty="0" smtClean="0">
                  <a:solidFill>
                    <a:schemeClr val="accent2"/>
                  </a:solidFill>
                </a:rPr>
                <a:t> </a:t>
              </a:r>
              <a:r>
                <a:rPr lang="en-US" sz="2400" b="1" dirty="0" err="1" smtClean="0">
                  <a:solidFill>
                    <a:schemeClr val="accent2"/>
                  </a:solidFill>
                </a:rPr>
                <a:t>sa</a:t>
              </a:r>
              <a:r>
                <a:rPr lang="en-US" sz="2400" b="1" dirty="0" smtClean="0">
                  <a:solidFill>
                    <a:schemeClr val="accent2"/>
                  </a:solidFill>
                </a:rPr>
                <a:t> </a:t>
              </a:r>
              <a:r>
                <a:rPr lang="en-US" sz="2400" b="1" dirty="0" err="1" smtClean="0">
                  <a:solidFill>
                    <a:schemeClr val="accent2"/>
                  </a:solidFill>
                </a:rPr>
                <a:t>tao</a:t>
              </a:r>
              <a:endParaRPr lang="en-US" sz="2400" b="1" dirty="0">
                <a:solidFill>
                  <a:schemeClr val="accent2"/>
                </a:solidFill>
              </a:endParaRPr>
            </a:p>
          </p:txBody>
        </p:sp>
        <p:sp>
          <p:nvSpPr>
            <p:cNvPr id="6188" name="Line 44"/>
            <p:cNvSpPr>
              <a:spLocks noChangeShapeType="1"/>
            </p:cNvSpPr>
            <p:nvPr/>
          </p:nvSpPr>
          <p:spPr bwMode="auto">
            <a:xfrm flipV="1">
              <a:off x="1056" y="3216"/>
              <a:ext cx="626" cy="336"/>
            </a:xfrm>
            <a:prstGeom prst="line">
              <a:avLst/>
            </a:prstGeom>
            <a:noFill/>
            <a:ln w="38100">
              <a:solidFill>
                <a:srgbClr val="FF3300"/>
              </a:solidFill>
              <a:round/>
              <a:headEnd/>
              <a:tailEnd type="triangle" w="med" len="med"/>
            </a:ln>
            <a:effectLst/>
          </p:spPr>
          <p:txBody>
            <a:bodyPr/>
            <a:lstStyle/>
            <a:p>
              <a:endParaRPr lang="en-PH"/>
            </a:p>
          </p:txBody>
        </p:sp>
        <p:sp>
          <p:nvSpPr>
            <p:cNvPr id="6189" name="Line 45"/>
            <p:cNvSpPr>
              <a:spLocks noChangeShapeType="1"/>
            </p:cNvSpPr>
            <p:nvPr/>
          </p:nvSpPr>
          <p:spPr bwMode="auto">
            <a:xfrm flipV="1">
              <a:off x="2469" y="3264"/>
              <a:ext cx="0" cy="768"/>
            </a:xfrm>
            <a:prstGeom prst="line">
              <a:avLst/>
            </a:prstGeom>
            <a:noFill/>
            <a:ln w="38100">
              <a:solidFill>
                <a:srgbClr val="FF3300"/>
              </a:solidFill>
              <a:round/>
              <a:headEnd/>
              <a:tailEnd type="triangle" w="med" len="med"/>
            </a:ln>
            <a:effectLst/>
          </p:spPr>
          <p:txBody>
            <a:bodyPr/>
            <a:lstStyle/>
            <a:p>
              <a:endParaRPr lang="en-PH"/>
            </a:p>
          </p:txBody>
        </p:sp>
      </p:grpSp>
      <p:grpSp>
        <p:nvGrpSpPr>
          <p:cNvPr id="6208" name="Group 64"/>
          <p:cNvGrpSpPr>
            <a:grpSpLocks/>
          </p:cNvGrpSpPr>
          <p:nvPr/>
        </p:nvGrpSpPr>
        <p:grpSpPr bwMode="auto">
          <a:xfrm>
            <a:off x="1143000" y="1066800"/>
            <a:ext cx="2743200" cy="1371600"/>
            <a:chOff x="1056" y="624"/>
            <a:chExt cx="1728" cy="864"/>
          </a:xfrm>
        </p:grpSpPr>
        <p:sp>
          <p:nvSpPr>
            <p:cNvPr id="6159" name="Line 15"/>
            <p:cNvSpPr>
              <a:spLocks noChangeShapeType="1"/>
            </p:cNvSpPr>
            <p:nvPr/>
          </p:nvSpPr>
          <p:spPr bwMode="auto">
            <a:xfrm flipH="1" flipV="1">
              <a:off x="2352" y="1296"/>
              <a:ext cx="240" cy="192"/>
            </a:xfrm>
            <a:prstGeom prst="line">
              <a:avLst/>
            </a:prstGeom>
            <a:noFill/>
            <a:ln w="38100">
              <a:solidFill>
                <a:srgbClr val="FF3300"/>
              </a:solidFill>
              <a:round/>
              <a:headEnd/>
              <a:tailEnd type="triangle" w="med" len="med"/>
            </a:ln>
            <a:effectLst/>
          </p:spPr>
          <p:txBody>
            <a:bodyPr/>
            <a:lstStyle/>
            <a:p>
              <a:endParaRPr lang="en-PH"/>
            </a:p>
          </p:txBody>
        </p:sp>
        <p:sp>
          <p:nvSpPr>
            <p:cNvPr id="6157" name="Line 13"/>
            <p:cNvSpPr>
              <a:spLocks noChangeShapeType="1"/>
            </p:cNvSpPr>
            <p:nvPr/>
          </p:nvSpPr>
          <p:spPr bwMode="auto">
            <a:xfrm flipV="1">
              <a:off x="1056" y="1152"/>
              <a:ext cx="288" cy="240"/>
            </a:xfrm>
            <a:prstGeom prst="line">
              <a:avLst/>
            </a:prstGeom>
            <a:noFill/>
            <a:ln w="38100">
              <a:solidFill>
                <a:srgbClr val="FF3300"/>
              </a:solidFill>
              <a:round/>
              <a:headEnd/>
              <a:tailEnd type="triangle" w="med" len="med"/>
            </a:ln>
            <a:effectLst/>
          </p:spPr>
          <p:txBody>
            <a:bodyPr/>
            <a:lstStyle/>
            <a:p>
              <a:endParaRPr lang="en-PH"/>
            </a:p>
          </p:txBody>
        </p:sp>
        <p:sp>
          <p:nvSpPr>
            <p:cNvPr id="6158" name="Line 14"/>
            <p:cNvSpPr>
              <a:spLocks noChangeShapeType="1"/>
            </p:cNvSpPr>
            <p:nvPr/>
          </p:nvSpPr>
          <p:spPr bwMode="auto">
            <a:xfrm>
              <a:off x="2064" y="624"/>
              <a:ext cx="0" cy="192"/>
            </a:xfrm>
            <a:prstGeom prst="line">
              <a:avLst/>
            </a:prstGeom>
            <a:noFill/>
            <a:ln w="38100">
              <a:solidFill>
                <a:srgbClr val="FF3300"/>
              </a:solidFill>
              <a:round/>
              <a:headEnd/>
              <a:tailEnd type="triangle" w="med" len="med"/>
            </a:ln>
            <a:effectLst/>
          </p:spPr>
          <p:txBody>
            <a:bodyPr/>
            <a:lstStyle/>
            <a:p>
              <a:endParaRPr lang="en-PH"/>
            </a:p>
          </p:txBody>
        </p:sp>
        <p:sp>
          <p:nvSpPr>
            <p:cNvPr id="6191" name="Rectangle 47"/>
            <p:cNvSpPr>
              <a:spLocks noChangeArrowheads="1"/>
            </p:cNvSpPr>
            <p:nvPr/>
          </p:nvSpPr>
          <p:spPr bwMode="auto">
            <a:xfrm>
              <a:off x="1344" y="864"/>
              <a:ext cx="1392" cy="384"/>
            </a:xfrm>
            <a:prstGeom prst="rect">
              <a:avLst/>
            </a:prstGeom>
            <a:solidFill>
              <a:schemeClr val="bg1"/>
            </a:solidFill>
            <a:ln w="9525">
              <a:solidFill>
                <a:schemeClr val="tx1"/>
              </a:solidFill>
              <a:miter lim="800000"/>
              <a:headEnd/>
              <a:tailEnd/>
            </a:ln>
            <a:effectLst/>
          </p:spPr>
          <p:txBody>
            <a:bodyPr wrap="none" anchor="ctr"/>
            <a:lstStyle/>
            <a:p>
              <a:endParaRPr lang="en-PH"/>
            </a:p>
          </p:txBody>
        </p:sp>
        <p:sp>
          <p:nvSpPr>
            <p:cNvPr id="6156" name="Text Box 12"/>
            <p:cNvSpPr txBox="1">
              <a:spLocks noChangeArrowheads="1"/>
            </p:cNvSpPr>
            <p:nvPr/>
          </p:nvSpPr>
          <p:spPr bwMode="auto">
            <a:xfrm>
              <a:off x="1392" y="912"/>
              <a:ext cx="1392" cy="252"/>
            </a:xfrm>
            <a:prstGeom prst="rect">
              <a:avLst/>
            </a:prstGeom>
            <a:noFill/>
            <a:ln w="9525">
              <a:noFill/>
              <a:miter lim="800000"/>
              <a:headEnd/>
              <a:tailEnd/>
            </a:ln>
            <a:effectLst/>
          </p:spPr>
          <p:txBody>
            <a:bodyPr wrap="square">
              <a:spAutoFit/>
            </a:bodyPr>
            <a:lstStyle/>
            <a:p>
              <a:pPr>
                <a:spcBef>
                  <a:spcPct val="50000"/>
                </a:spcBef>
              </a:pPr>
              <a:r>
                <a:rPr lang="en-US" sz="2000" b="1" dirty="0" err="1" smtClean="0">
                  <a:solidFill>
                    <a:schemeClr val="accent2"/>
                  </a:solidFill>
                </a:rPr>
                <a:t>modernisasyon</a:t>
              </a:r>
              <a:endParaRPr lang="en-US" sz="2000" b="1" dirty="0">
                <a:solidFill>
                  <a:schemeClr val="accent2"/>
                </a:solidFill>
              </a:endParaRPr>
            </a:p>
          </p:txBody>
        </p:sp>
      </p:grpSp>
      <p:grpSp>
        <p:nvGrpSpPr>
          <p:cNvPr id="6201" name="Group 57"/>
          <p:cNvGrpSpPr>
            <a:grpSpLocks/>
          </p:cNvGrpSpPr>
          <p:nvPr/>
        </p:nvGrpSpPr>
        <p:grpSpPr bwMode="auto">
          <a:xfrm>
            <a:off x="5181600" y="1600200"/>
            <a:ext cx="2895600" cy="1447800"/>
            <a:chOff x="2976" y="1008"/>
            <a:chExt cx="1776" cy="912"/>
          </a:xfrm>
        </p:grpSpPr>
        <p:sp>
          <p:nvSpPr>
            <p:cNvPr id="6169" name="Rectangle 25"/>
            <p:cNvSpPr>
              <a:spLocks noChangeArrowheads="1"/>
            </p:cNvSpPr>
            <p:nvPr/>
          </p:nvSpPr>
          <p:spPr bwMode="auto">
            <a:xfrm>
              <a:off x="2976" y="1584"/>
              <a:ext cx="1776" cy="336"/>
            </a:xfrm>
            <a:prstGeom prst="rect">
              <a:avLst/>
            </a:prstGeom>
            <a:solidFill>
              <a:schemeClr val="bg1"/>
            </a:solidFill>
            <a:ln w="9525">
              <a:solidFill>
                <a:schemeClr val="tx1"/>
              </a:solidFill>
              <a:miter lim="800000"/>
              <a:headEnd/>
              <a:tailEnd/>
            </a:ln>
            <a:effectLst/>
          </p:spPr>
          <p:txBody>
            <a:bodyPr wrap="none" anchor="ctr"/>
            <a:lstStyle/>
            <a:p>
              <a:endParaRPr lang="en-PH"/>
            </a:p>
          </p:txBody>
        </p:sp>
        <p:sp>
          <p:nvSpPr>
            <p:cNvPr id="6170" name="Text Box 26"/>
            <p:cNvSpPr txBox="1">
              <a:spLocks noChangeArrowheads="1"/>
            </p:cNvSpPr>
            <p:nvPr/>
          </p:nvSpPr>
          <p:spPr bwMode="auto">
            <a:xfrm>
              <a:off x="3072" y="1632"/>
              <a:ext cx="1632" cy="288"/>
            </a:xfrm>
            <a:prstGeom prst="rect">
              <a:avLst/>
            </a:prstGeom>
            <a:solidFill>
              <a:schemeClr val="bg1"/>
            </a:solidFill>
            <a:ln w="9525">
              <a:noFill/>
              <a:miter lim="800000"/>
              <a:headEnd/>
              <a:tailEnd/>
            </a:ln>
            <a:effectLst/>
          </p:spPr>
          <p:txBody>
            <a:bodyPr>
              <a:spAutoFit/>
            </a:bodyPr>
            <a:lstStyle/>
            <a:p>
              <a:pPr>
                <a:spcBef>
                  <a:spcPct val="50000"/>
                </a:spcBef>
              </a:pPr>
              <a:r>
                <a:rPr lang="en-US" sz="2400" b="1" dirty="0" err="1" smtClean="0">
                  <a:solidFill>
                    <a:schemeClr val="accent2"/>
                  </a:solidFill>
                </a:rPr>
                <a:t>Opinyon</a:t>
              </a:r>
              <a:r>
                <a:rPr lang="en-US" sz="2400" b="1" dirty="0" smtClean="0">
                  <a:solidFill>
                    <a:schemeClr val="accent2"/>
                  </a:solidFill>
                </a:rPr>
                <a:t> </a:t>
              </a:r>
              <a:r>
                <a:rPr lang="en-US" sz="2400" b="1" dirty="0" err="1" smtClean="0">
                  <a:solidFill>
                    <a:schemeClr val="accent2"/>
                  </a:solidFill>
                </a:rPr>
                <a:t>sa</a:t>
              </a:r>
              <a:r>
                <a:rPr lang="en-US" sz="2400" b="1" dirty="0" smtClean="0">
                  <a:solidFill>
                    <a:schemeClr val="accent2"/>
                  </a:solidFill>
                </a:rPr>
                <a:t> </a:t>
              </a:r>
              <a:r>
                <a:rPr lang="en-US" sz="2400" b="1" dirty="0" err="1" smtClean="0">
                  <a:solidFill>
                    <a:schemeClr val="accent2"/>
                  </a:solidFill>
                </a:rPr>
                <a:t>tao</a:t>
              </a:r>
              <a:endParaRPr lang="en-US" sz="2400" b="1" dirty="0">
                <a:solidFill>
                  <a:schemeClr val="accent2"/>
                </a:solidFill>
              </a:endParaRPr>
            </a:p>
          </p:txBody>
        </p:sp>
        <p:sp>
          <p:nvSpPr>
            <p:cNvPr id="6192" name="Line 48"/>
            <p:cNvSpPr>
              <a:spLocks noChangeShapeType="1"/>
            </p:cNvSpPr>
            <p:nvPr/>
          </p:nvSpPr>
          <p:spPr bwMode="auto">
            <a:xfrm flipH="1">
              <a:off x="3888" y="1008"/>
              <a:ext cx="528" cy="480"/>
            </a:xfrm>
            <a:prstGeom prst="line">
              <a:avLst/>
            </a:prstGeom>
            <a:noFill/>
            <a:ln w="38100">
              <a:solidFill>
                <a:srgbClr val="FF3300"/>
              </a:solidFill>
              <a:round/>
              <a:headEnd/>
              <a:tailEnd type="triangle" w="med" len="med"/>
            </a:ln>
            <a:effectLst/>
          </p:spPr>
          <p:txBody>
            <a:bodyPr/>
            <a:lstStyle/>
            <a:p>
              <a:endParaRPr lang="en-PH"/>
            </a:p>
          </p:txBody>
        </p:sp>
      </p:grpSp>
      <p:grpSp>
        <p:nvGrpSpPr>
          <p:cNvPr id="6217" name="Group 73"/>
          <p:cNvGrpSpPr>
            <a:grpSpLocks/>
          </p:cNvGrpSpPr>
          <p:nvPr/>
        </p:nvGrpSpPr>
        <p:grpSpPr bwMode="auto">
          <a:xfrm>
            <a:off x="762000" y="3352800"/>
            <a:ext cx="2209800" cy="1295400"/>
            <a:chOff x="720" y="2016"/>
            <a:chExt cx="1392" cy="816"/>
          </a:xfrm>
        </p:grpSpPr>
        <p:sp>
          <p:nvSpPr>
            <p:cNvPr id="6185" name="Line 41"/>
            <p:cNvSpPr>
              <a:spLocks noChangeShapeType="1"/>
            </p:cNvSpPr>
            <p:nvPr/>
          </p:nvSpPr>
          <p:spPr bwMode="auto">
            <a:xfrm flipV="1">
              <a:off x="1920" y="2688"/>
              <a:ext cx="0" cy="144"/>
            </a:xfrm>
            <a:prstGeom prst="line">
              <a:avLst/>
            </a:prstGeom>
            <a:noFill/>
            <a:ln w="38100">
              <a:solidFill>
                <a:srgbClr val="FF3300"/>
              </a:solidFill>
              <a:round/>
              <a:headEnd/>
              <a:tailEnd type="triangle" w="med" len="med"/>
            </a:ln>
            <a:effectLst/>
          </p:spPr>
          <p:txBody>
            <a:bodyPr/>
            <a:lstStyle/>
            <a:p>
              <a:endParaRPr lang="en-PH"/>
            </a:p>
          </p:txBody>
        </p:sp>
        <p:sp>
          <p:nvSpPr>
            <p:cNvPr id="6171" name="Rectangle 27"/>
            <p:cNvSpPr>
              <a:spLocks noChangeArrowheads="1"/>
            </p:cNvSpPr>
            <p:nvPr/>
          </p:nvSpPr>
          <p:spPr bwMode="auto">
            <a:xfrm>
              <a:off x="1152" y="2304"/>
              <a:ext cx="960" cy="336"/>
            </a:xfrm>
            <a:prstGeom prst="rect">
              <a:avLst/>
            </a:prstGeom>
            <a:solidFill>
              <a:schemeClr val="bg1"/>
            </a:solidFill>
            <a:ln w="9525">
              <a:solidFill>
                <a:schemeClr val="tx1"/>
              </a:solidFill>
              <a:miter lim="800000"/>
              <a:headEnd/>
              <a:tailEnd/>
            </a:ln>
            <a:effectLst/>
          </p:spPr>
          <p:txBody>
            <a:bodyPr wrap="none" anchor="ctr"/>
            <a:lstStyle/>
            <a:p>
              <a:endParaRPr lang="en-PH"/>
            </a:p>
          </p:txBody>
        </p:sp>
        <p:sp>
          <p:nvSpPr>
            <p:cNvPr id="6184" name="Line 40"/>
            <p:cNvSpPr>
              <a:spLocks noChangeShapeType="1"/>
            </p:cNvSpPr>
            <p:nvPr/>
          </p:nvSpPr>
          <p:spPr bwMode="auto">
            <a:xfrm>
              <a:off x="720" y="2112"/>
              <a:ext cx="336" cy="240"/>
            </a:xfrm>
            <a:prstGeom prst="line">
              <a:avLst/>
            </a:prstGeom>
            <a:noFill/>
            <a:ln w="38100">
              <a:solidFill>
                <a:srgbClr val="FF3300"/>
              </a:solidFill>
              <a:round/>
              <a:headEnd/>
              <a:tailEnd type="triangle" w="med" len="med"/>
            </a:ln>
            <a:effectLst/>
          </p:spPr>
          <p:txBody>
            <a:bodyPr/>
            <a:lstStyle/>
            <a:p>
              <a:endParaRPr lang="en-PH"/>
            </a:p>
          </p:txBody>
        </p:sp>
        <p:sp>
          <p:nvSpPr>
            <p:cNvPr id="6186" name="Line 42"/>
            <p:cNvSpPr>
              <a:spLocks noChangeShapeType="1"/>
            </p:cNvSpPr>
            <p:nvPr/>
          </p:nvSpPr>
          <p:spPr bwMode="auto">
            <a:xfrm>
              <a:off x="1584" y="2016"/>
              <a:ext cx="0" cy="240"/>
            </a:xfrm>
            <a:prstGeom prst="line">
              <a:avLst/>
            </a:prstGeom>
            <a:noFill/>
            <a:ln w="38100">
              <a:solidFill>
                <a:srgbClr val="FF3300"/>
              </a:solidFill>
              <a:round/>
              <a:headEnd/>
              <a:tailEnd type="triangle" w="med" len="med"/>
            </a:ln>
            <a:effectLst/>
          </p:spPr>
          <p:txBody>
            <a:bodyPr/>
            <a:lstStyle/>
            <a:p>
              <a:endParaRPr lang="en-PH"/>
            </a:p>
          </p:txBody>
        </p:sp>
        <p:sp>
          <p:nvSpPr>
            <p:cNvPr id="6198" name="Rectangle 54"/>
            <p:cNvSpPr>
              <a:spLocks noChangeArrowheads="1"/>
            </p:cNvSpPr>
            <p:nvPr/>
          </p:nvSpPr>
          <p:spPr bwMode="auto">
            <a:xfrm>
              <a:off x="1248" y="2352"/>
              <a:ext cx="768" cy="240"/>
            </a:xfrm>
            <a:prstGeom prst="rect">
              <a:avLst/>
            </a:prstGeom>
            <a:solidFill>
              <a:schemeClr val="bg1"/>
            </a:solidFill>
            <a:ln w="9525">
              <a:noFill/>
              <a:miter lim="800000"/>
              <a:headEnd/>
              <a:tailEnd/>
            </a:ln>
            <a:effectLst/>
          </p:spPr>
          <p:txBody>
            <a:bodyPr wrap="none" anchor="ctr"/>
            <a:lstStyle/>
            <a:p>
              <a:pPr algn="ctr"/>
              <a:r>
                <a:rPr lang="en-US" sz="2400" b="1" dirty="0">
                  <a:solidFill>
                    <a:schemeClr val="accent2"/>
                  </a:solidFill>
                </a:rPr>
                <a:t>Tradition</a:t>
              </a:r>
            </a:p>
          </p:txBody>
        </p:sp>
      </p:grpSp>
      <p:grpSp>
        <p:nvGrpSpPr>
          <p:cNvPr id="6211" name="Group 67"/>
          <p:cNvGrpSpPr>
            <a:grpSpLocks/>
          </p:cNvGrpSpPr>
          <p:nvPr/>
        </p:nvGrpSpPr>
        <p:grpSpPr bwMode="auto">
          <a:xfrm>
            <a:off x="5029200" y="3657600"/>
            <a:ext cx="3276600" cy="1524000"/>
            <a:chOff x="2832" y="2025"/>
            <a:chExt cx="2064" cy="960"/>
          </a:xfrm>
        </p:grpSpPr>
        <p:sp>
          <p:nvSpPr>
            <p:cNvPr id="6167" name="Rectangle 23"/>
            <p:cNvSpPr>
              <a:spLocks noChangeArrowheads="1"/>
            </p:cNvSpPr>
            <p:nvPr/>
          </p:nvSpPr>
          <p:spPr bwMode="auto">
            <a:xfrm>
              <a:off x="2832" y="2025"/>
              <a:ext cx="2016" cy="288"/>
            </a:xfrm>
            <a:prstGeom prst="rect">
              <a:avLst/>
            </a:prstGeom>
            <a:solidFill>
              <a:schemeClr val="bg1"/>
            </a:solidFill>
            <a:ln w="9525">
              <a:solidFill>
                <a:schemeClr val="tx1"/>
              </a:solidFill>
              <a:miter lim="800000"/>
              <a:headEnd/>
              <a:tailEnd/>
            </a:ln>
            <a:effectLst/>
          </p:spPr>
          <p:txBody>
            <a:bodyPr wrap="none" anchor="ctr"/>
            <a:lstStyle/>
            <a:p>
              <a:endParaRPr lang="en-PH"/>
            </a:p>
          </p:txBody>
        </p:sp>
        <p:sp>
          <p:nvSpPr>
            <p:cNvPr id="6168" name="Text Box 24"/>
            <p:cNvSpPr txBox="1">
              <a:spLocks noChangeArrowheads="1"/>
            </p:cNvSpPr>
            <p:nvPr/>
          </p:nvSpPr>
          <p:spPr bwMode="auto">
            <a:xfrm>
              <a:off x="2880" y="2025"/>
              <a:ext cx="1968" cy="288"/>
            </a:xfrm>
            <a:prstGeom prst="rect">
              <a:avLst/>
            </a:prstGeom>
            <a:noFill/>
            <a:ln w="9525">
              <a:noFill/>
              <a:miter lim="800000"/>
              <a:headEnd/>
              <a:tailEnd/>
            </a:ln>
            <a:effectLst/>
          </p:spPr>
          <p:txBody>
            <a:bodyPr>
              <a:spAutoFit/>
            </a:bodyPr>
            <a:lstStyle/>
            <a:p>
              <a:pPr>
                <a:spcBef>
                  <a:spcPct val="50000"/>
                </a:spcBef>
              </a:pPr>
              <a:r>
                <a:rPr lang="en-US" sz="2400" b="1" dirty="0" smtClean="0">
                  <a:solidFill>
                    <a:schemeClr val="accent2"/>
                  </a:solidFill>
                </a:rPr>
                <a:t>          </a:t>
              </a:r>
              <a:r>
                <a:rPr lang="en-US" sz="2400" b="1" dirty="0" err="1" smtClean="0">
                  <a:solidFill>
                    <a:schemeClr val="accent2"/>
                  </a:solidFill>
                </a:rPr>
                <a:t>pinulitika</a:t>
              </a:r>
              <a:endParaRPr lang="en-US" sz="2400" b="1" dirty="0">
                <a:solidFill>
                  <a:schemeClr val="accent2"/>
                </a:solidFill>
              </a:endParaRPr>
            </a:p>
          </p:txBody>
        </p:sp>
        <p:sp>
          <p:nvSpPr>
            <p:cNvPr id="6193" name="Line 49"/>
            <p:cNvSpPr>
              <a:spLocks noChangeShapeType="1"/>
            </p:cNvSpPr>
            <p:nvPr/>
          </p:nvSpPr>
          <p:spPr bwMode="auto">
            <a:xfrm flipV="1">
              <a:off x="3936" y="2361"/>
              <a:ext cx="0" cy="624"/>
            </a:xfrm>
            <a:prstGeom prst="line">
              <a:avLst/>
            </a:prstGeom>
            <a:noFill/>
            <a:ln w="38100">
              <a:solidFill>
                <a:srgbClr val="FF3300"/>
              </a:solidFill>
              <a:round/>
              <a:headEnd/>
              <a:tailEnd type="triangle" w="med" len="med"/>
            </a:ln>
            <a:effectLst/>
          </p:spPr>
          <p:txBody>
            <a:bodyPr/>
            <a:lstStyle/>
            <a:p>
              <a:endParaRPr lang="en-PH"/>
            </a:p>
          </p:txBody>
        </p:sp>
        <p:sp>
          <p:nvSpPr>
            <p:cNvPr id="6194" name="Line 50"/>
            <p:cNvSpPr>
              <a:spLocks noChangeShapeType="1"/>
            </p:cNvSpPr>
            <p:nvPr/>
          </p:nvSpPr>
          <p:spPr bwMode="auto">
            <a:xfrm flipH="1" flipV="1">
              <a:off x="4368" y="2352"/>
              <a:ext cx="528" cy="480"/>
            </a:xfrm>
            <a:prstGeom prst="line">
              <a:avLst/>
            </a:prstGeom>
            <a:noFill/>
            <a:ln w="38100">
              <a:solidFill>
                <a:srgbClr val="FF3300"/>
              </a:solidFill>
              <a:round/>
              <a:headEnd/>
              <a:tailEnd type="triangle" w="med" len="med"/>
            </a:ln>
            <a:effectLst/>
          </p:spPr>
          <p:txBody>
            <a:bodyPr/>
            <a:lstStyle/>
            <a:p>
              <a:endParaRPr lang="en-PH"/>
            </a:p>
          </p:txBody>
        </p:sp>
        <p:sp>
          <p:nvSpPr>
            <p:cNvPr id="6210" name="Line 66"/>
            <p:cNvSpPr>
              <a:spLocks noChangeShapeType="1"/>
            </p:cNvSpPr>
            <p:nvPr/>
          </p:nvSpPr>
          <p:spPr bwMode="auto">
            <a:xfrm flipV="1">
              <a:off x="3408" y="2409"/>
              <a:ext cx="240" cy="96"/>
            </a:xfrm>
            <a:prstGeom prst="line">
              <a:avLst/>
            </a:prstGeom>
            <a:noFill/>
            <a:ln w="38100">
              <a:solidFill>
                <a:srgbClr val="FF3300"/>
              </a:solidFill>
              <a:round/>
              <a:headEnd/>
              <a:tailEnd type="triangle" w="med" len="med"/>
            </a:ln>
            <a:effectLst/>
          </p:spPr>
          <p:txBody>
            <a:bodyPr/>
            <a:lstStyle/>
            <a:p>
              <a:endParaRPr lang="en-PH"/>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208"/>
                                        </p:tgtEl>
                                        <p:attrNameLst>
                                          <p:attrName>style.visibility</p:attrName>
                                        </p:attrNameLst>
                                      </p:cBhvr>
                                      <p:to>
                                        <p:strVal val="visible"/>
                                      </p:to>
                                    </p:set>
                                    <p:animEffect transition="in" filter="dissolve">
                                      <p:cBhvr>
                                        <p:cTn id="7" dur="500"/>
                                        <p:tgtEl>
                                          <p:spTgt spid="620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209"/>
                                        </p:tgtEl>
                                        <p:attrNameLst>
                                          <p:attrName>style.visibility</p:attrName>
                                        </p:attrNameLst>
                                      </p:cBhvr>
                                      <p:to>
                                        <p:strVal val="visible"/>
                                      </p:to>
                                    </p:set>
                                    <p:animEffect transition="in" filter="dissolve">
                                      <p:cBhvr>
                                        <p:cTn id="12" dur="500"/>
                                        <p:tgtEl>
                                          <p:spTgt spid="620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201"/>
                                        </p:tgtEl>
                                        <p:attrNameLst>
                                          <p:attrName>style.visibility</p:attrName>
                                        </p:attrNameLst>
                                      </p:cBhvr>
                                      <p:to>
                                        <p:strVal val="visible"/>
                                      </p:to>
                                    </p:set>
                                    <p:animEffect transition="in" filter="dissolve">
                                      <p:cBhvr>
                                        <p:cTn id="17" dur="500"/>
                                        <p:tgtEl>
                                          <p:spTgt spid="6201"/>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211"/>
                                        </p:tgtEl>
                                        <p:attrNameLst>
                                          <p:attrName>style.visibility</p:attrName>
                                        </p:attrNameLst>
                                      </p:cBhvr>
                                      <p:to>
                                        <p:strVal val="visible"/>
                                      </p:to>
                                    </p:set>
                                    <p:animEffect transition="in" filter="dissolve">
                                      <p:cBhvr>
                                        <p:cTn id="22" dur="500"/>
                                        <p:tgtEl>
                                          <p:spTgt spid="6211"/>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6207"/>
                                        </p:tgtEl>
                                        <p:attrNameLst>
                                          <p:attrName>style.visibility</p:attrName>
                                        </p:attrNameLst>
                                      </p:cBhvr>
                                      <p:to>
                                        <p:strVal val="visible"/>
                                      </p:to>
                                    </p:set>
                                    <p:animEffect transition="in" filter="dissolve">
                                      <p:cBhvr>
                                        <p:cTn id="27" dur="500"/>
                                        <p:tgtEl>
                                          <p:spTgt spid="6207"/>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6217"/>
                                        </p:tgtEl>
                                        <p:attrNameLst>
                                          <p:attrName>style.visibility</p:attrName>
                                        </p:attrNameLst>
                                      </p:cBhvr>
                                      <p:to>
                                        <p:strVal val="visible"/>
                                      </p:to>
                                    </p:set>
                                    <p:animEffect transition="in" filter="dissolve">
                                      <p:cBhvr>
                                        <p:cTn id="32" dur="500"/>
                                        <p:tgtEl>
                                          <p:spTgt spid="62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990600" y="381000"/>
            <a:ext cx="7239000" cy="685800"/>
          </a:xfrm>
          <a:prstGeom prst="roundRect">
            <a:avLst/>
          </a:prstGeom>
          <a:solidFill>
            <a:schemeClr val="accent3">
              <a:lumMod val="95000"/>
            </a:schemeClr>
          </a:solidFill>
          <a:effectLst>
            <a:outerShdw blurRad="40000" dist="23000" dir="5400000" rotWithShape="0">
              <a:srgbClr val="000000">
                <a:alpha val="35000"/>
              </a:srgbClr>
            </a:outerShdw>
            <a:softEdge rad="63500"/>
          </a:effectLst>
        </p:spPr>
        <p:style>
          <a:lnRef idx="1">
            <a:schemeClr val="accent5"/>
          </a:lnRef>
          <a:fillRef idx="3">
            <a:schemeClr val="accent5"/>
          </a:fillRef>
          <a:effectRef idx="2">
            <a:schemeClr val="accent5"/>
          </a:effectRef>
          <a:fontRef idx="minor">
            <a:schemeClr val="lt1"/>
          </a:fontRef>
        </p:style>
        <p:txBody>
          <a:bodyPr rtlCol="0" anchor="ctr"/>
          <a:lstStyle/>
          <a:p>
            <a:pPr algn="ctr"/>
            <a:endParaRPr lang="en-PH"/>
          </a:p>
        </p:txBody>
      </p:sp>
      <p:sp>
        <p:nvSpPr>
          <p:cNvPr id="2050" name="Rectangle 2"/>
          <p:cNvSpPr>
            <a:spLocks noGrp="1" noChangeArrowheads="1"/>
          </p:cNvSpPr>
          <p:nvPr>
            <p:ph type="ctrTitle"/>
          </p:nvPr>
        </p:nvSpPr>
        <p:spPr>
          <a:xfrm>
            <a:off x="685800" y="457200"/>
            <a:ext cx="7772400" cy="457200"/>
          </a:xfrm>
        </p:spPr>
        <p:txBody>
          <a:bodyPr/>
          <a:lstStyle/>
          <a:p>
            <a:r>
              <a:rPr lang="en-US" sz="4000" dirty="0" smtClean="0">
                <a:latin typeface="Touch Of Nature" pitchFamily="2" charset="0"/>
              </a:rPr>
              <a:t>Sukaranan </a:t>
            </a:r>
            <a:r>
              <a:rPr lang="en-US" sz="4000" dirty="0" err="1" smtClean="0">
                <a:latin typeface="Touch Of Nature" pitchFamily="2" charset="0"/>
              </a:rPr>
              <a:t>sa</a:t>
            </a:r>
            <a:r>
              <a:rPr lang="en-US" sz="4000" dirty="0" smtClean="0">
                <a:latin typeface="Touch Of Nature" pitchFamily="2" charset="0"/>
              </a:rPr>
              <a:t> Bato</a:t>
            </a:r>
            <a:endParaRPr lang="en-US" sz="4000" dirty="0">
              <a:latin typeface="Touch Of Nature" pitchFamily="2" charset="0"/>
            </a:endParaRPr>
          </a:p>
        </p:txBody>
      </p:sp>
      <p:sp>
        <p:nvSpPr>
          <p:cNvPr id="2067" name="Rectangle 19"/>
          <p:cNvSpPr>
            <a:spLocks noChangeArrowheads="1"/>
          </p:cNvSpPr>
          <p:nvPr/>
        </p:nvSpPr>
        <p:spPr bwMode="auto">
          <a:xfrm>
            <a:off x="1066800" y="1143000"/>
            <a:ext cx="7086600" cy="5029200"/>
          </a:xfrm>
          <a:prstGeom prst="rect">
            <a:avLst/>
          </a:prstGeom>
          <a:gradFill rotWithShape="1">
            <a:gsLst>
              <a:gs pos="0">
                <a:schemeClr val="bg1">
                  <a:alpha val="49001"/>
                </a:schemeClr>
              </a:gs>
              <a:gs pos="100000">
                <a:schemeClr val="bg1">
                  <a:gamma/>
                  <a:shade val="46275"/>
                  <a:invGamma/>
                  <a:alpha val="49001"/>
                </a:schemeClr>
              </a:gs>
            </a:gsLst>
            <a:lin ang="5400000" scaled="1"/>
          </a:gradFill>
          <a:ln w="9525">
            <a:solidFill>
              <a:schemeClr val="tx1"/>
            </a:solidFill>
            <a:miter lim="800000"/>
            <a:headEnd/>
            <a:tailEnd/>
          </a:ln>
          <a:effectLst/>
        </p:spPr>
        <p:txBody>
          <a:bodyPr wrap="none" anchor="ctr"/>
          <a:lstStyle/>
          <a:p>
            <a:endParaRPr lang="en-PH" dirty="0"/>
          </a:p>
        </p:txBody>
      </p:sp>
      <p:sp>
        <p:nvSpPr>
          <p:cNvPr id="2068" name="Text Box 20"/>
          <p:cNvSpPr txBox="1">
            <a:spLocks noChangeArrowheads="1"/>
          </p:cNvSpPr>
          <p:nvPr/>
        </p:nvSpPr>
        <p:spPr bwMode="auto">
          <a:xfrm>
            <a:off x="1828800" y="1524000"/>
            <a:ext cx="4953000" cy="1815882"/>
          </a:xfrm>
          <a:prstGeom prst="rect">
            <a:avLst/>
          </a:prstGeom>
          <a:noFill/>
          <a:ln w="9525">
            <a:noFill/>
            <a:miter lim="800000"/>
            <a:headEnd/>
            <a:tailEnd/>
          </a:ln>
          <a:effectLst/>
        </p:spPr>
        <p:txBody>
          <a:bodyPr wrap="square">
            <a:spAutoFit/>
          </a:bodyPr>
          <a:lstStyle/>
          <a:p>
            <a:pPr>
              <a:spcBef>
                <a:spcPct val="50000"/>
              </a:spcBef>
            </a:pPr>
            <a:endParaRPr lang="en-US" sz="2800" dirty="0"/>
          </a:p>
          <a:p>
            <a:pPr>
              <a:spcBef>
                <a:spcPct val="50000"/>
              </a:spcBef>
            </a:pPr>
            <a:endParaRPr lang="en-US" sz="2800" dirty="0" smtClean="0"/>
          </a:p>
          <a:p>
            <a:pPr>
              <a:spcBef>
                <a:spcPct val="50000"/>
              </a:spcBef>
            </a:pPr>
            <a:endParaRPr lang="en-US" sz="2800" dirty="0" smtClean="0"/>
          </a:p>
        </p:txBody>
      </p:sp>
      <p:sp>
        <p:nvSpPr>
          <p:cNvPr id="9" name="TextBox 8"/>
          <p:cNvSpPr txBox="1"/>
          <p:nvPr/>
        </p:nvSpPr>
        <p:spPr>
          <a:xfrm>
            <a:off x="1371600" y="1981200"/>
            <a:ext cx="6400800" cy="3631763"/>
          </a:xfrm>
          <a:prstGeom prst="rect">
            <a:avLst/>
          </a:prstGeom>
          <a:noFill/>
        </p:spPr>
        <p:txBody>
          <a:bodyPr wrap="square" rtlCol="0">
            <a:spAutoFit/>
          </a:bodyPr>
          <a:lstStyle/>
          <a:p>
            <a:r>
              <a:rPr lang="en-PH" b="1" dirty="0" smtClean="0"/>
              <a:t>John 16:33</a:t>
            </a:r>
            <a:r>
              <a:rPr lang="en-PH" sz="2000" dirty="0" smtClean="0"/>
              <a:t> </a:t>
            </a:r>
            <a:r>
              <a:rPr lang="en-PH" sz="2000" i="1" dirty="0" smtClean="0"/>
              <a:t>I have said these things to you, that in me you may have peace. In the world you will have tribulation. But take heart; I have overcome the world.</a:t>
            </a:r>
          </a:p>
          <a:p>
            <a:endParaRPr lang="en-PH" sz="2000" i="1" dirty="0" smtClean="0"/>
          </a:p>
          <a:p>
            <a:r>
              <a:rPr lang="en-PH" sz="2000" i="1" dirty="0" smtClean="0"/>
              <a:t>-</a:t>
            </a:r>
            <a:r>
              <a:rPr lang="en-PH" sz="2800" i="1" dirty="0" smtClean="0"/>
              <a:t>both builders faced the same storm</a:t>
            </a:r>
          </a:p>
          <a:p>
            <a:endParaRPr lang="en-PH" sz="2800" i="1" dirty="0"/>
          </a:p>
          <a:p>
            <a:r>
              <a:rPr lang="en-PH" sz="2800" i="1" dirty="0" smtClean="0"/>
              <a:t>-</a:t>
            </a:r>
            <a:r>
              <a:rPr lang="en-PH" sz="2800" dirty="0" smtClean="0"/>
              <a:t>we will all face trials (believers/unbelievers)</a:t>
            </a:r>
          </a:p>
          <a:p>
            <a:r>
              <a:rPr lang="en-PH" sz="2000" dirty="0"/>
              <a:t/>
            </a:r>
            <a:br>
              <a:rPr lang="en-PH" sz="2000" dirty="0"/>
            </a:br>
            <a:endParaRPr lang="en-PH" dirty="0"/>
          </a:p>
        </p:txBody>
      </p:sp>
      <p:sp>
        <p:nvSpPr>
          <p:cNvPr id="10" name="TextBox 9"/>
          <p:cNvSpPr txBox="1"/>
          <p:nvPr/>
        </p:nvSpPr>
        <p:spPr>
          <a:xfrm>
            <a:off x="1295400" y="1371600"/>
            <a:ext cx="6477000" cy="954107"/>
          </a:xfrm>
          <a:prstGeom prst="rect">
            <a:avLst/>
          </a:prstGeom>
          <a:noFill/>
        </p:spPr>
        <p:txBody>
          <a:bodyPr wrap="square" rtlCol="0">
            <a:spAutoFit/>
          </a:bodyPr>
          <a:lstStyle/>
          <a:p>
            <a:r>
              <a:rPr lang="en-PH" sz="2800" dirty="0" smtClean="0"/>
              <a:t>3) </a:t>
            </a:r>
            <a:r>
              <a:rPr lang="en-PH" sz="2800" dirty="0" smtClean="0"/>
              <a:t>The Inevitable Storm</a:t>
            </a:r>
          </a:p>
          <a:p>
            <a:endParaRPr lang="en-PH"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Effect transition="in" filter="blinds(horizontal)">
                                      <p:cBhvr>
                                        <p:cTn id="7" dur="500"/>
                                        <p:tgtEl>
                                          <p:spTgt spid="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
                                            <p:txEl>
                                              <p:pRg st="4" end="4"/>
                                            </p:txEl>
                                          </p:spTgt>
                                        </p:tgtEl>
                                        <p:attrNameLst>
                                          <p:attrName>style.visibility</p:attrName>
                                        </p:attrNameLst>
                                      </p:cBhvr>
                                      <p:to>
                                        <p:strVal val="visible"/>
                                      </p:to>
                                    </p:set>
                                    <p:animEffect transition="in" filter="blinds(horizontal)">
                                      <p:cBhvr>
                                        <p:cTn id="12"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torm.jpg"/>
          <p:cNvPicPr>
            <a:picLocks noGrp="1" noChangeAspect="1"/>
          </p:cNvPicPr>
          <p:nvPr>
            <p:ph idx="1"/>
          </p:nvPr>
        </p:nvPicPr>
        <p:blipFill>
          <a:blip r:embed="rId2"/>
          <a:stretch>
            <a:fillRect/>
          </a:stretch>
        </p:blipFill>
        <p:spPr>
          <a:xfrm>
            <a:off x="0" y="0"/>
            <a:ext cx="3962400" cy="6858000"/>
          </a:xfrm>
        </p:spPr>
      </p:pic>
      <p:pic>
        <p:nvPicPr>
          <p:cNvPr id="5" name="Picture 4" descr="earthquake.jpg"/>
          <p:cNvPicPr>
            <a:picLocks noChangeAspect="1"/>
          </p:cNvPicPr>
          <p:nvPr/>
        </p:nvPicPr>
        <p:blipFill>
          <a:blip r:embed="rId3"/>
          <a:stretch>
            <a:fillRect/>
          </a:stretch>
        </p:blipFill>
        <p:spPr>
          <a:xfrm>
            <a:off x="3962400" y="3962400"/>
            <a:ext cx="5181600" cy="2895600"/>
          </a:xfrm>
          <a:prstGeom prst="rect">
            <a:avLst/>
          </a:prstGeom>
        </p:spPr>
      </p:pic>
      <p:pic>
        <p:nvPicPr>
          <p:cNvPr id="6" name="Picture 5" descr="tidal.jpg"/>
          <p:cNvPicPr>
            <a:picLocks noChangeAspect="1"/>
          </p:cNvPicPr>
          <p:nvPr/>
        </p:nvPicPr>
        <p:blipFill>
          <a:blip r:embed="rId4"/>
          <a:stretch>
            <a:fillRect/>
          </a:stretch>
        </p:blipFill>
        <p:spPr>
          <a:xfrm>
            <a:off x="3886200" y="0"/>
            <a:ext cx="5257800" cy="4724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2000"/>
                                        <p:tgtEl>
                                          <p:spTgt spid="5"/>
                                        </p:tgtEl>
                                      </p:cBhvr>
                                    </p:animEffect>
                                    <p:anim calcmode="lin" valueType="num">
                                      <p:cBhvr>
                                        <p:cTn id="16" dur="2000" fill="hold"/>
                                        <p:tgtEl>
                                          <p:spTgt spid="5"/>
                                        </p:tgtEl>
                                        <p:attrNameLst>
                                          <p:attrName>style.rotation</p:attrName>
                                        </p:attrNameLst>
                                      </p:cBhvr>
                                      <p:tavLst>
                                        <p:tav tm="0">
                                          <p:val>
                                            <p:fltVal val="720"/>
                                          </p:val>
                                        </p:tav>
                                        <p:tav tm="100000">
                                          <p:val>
                                            <p:fltVal val="0"/>
                                          </p:val>
                                        </p:tav>
                                      </p:tavLst>
                                    </p:anim>
                                    <p:anim calcmode="lin" valueType="num">
                                      <p:cBhvr>
                                        <p:cTn id="17" dur="2000" fill="hold"/>
                                        <p:tgtEl>
                                          <p:spTgt spid="5"/>
                                        </p:tgtEl>
                                        <p:attrNameLst>
                                          <p:attrName>ppt_h</p:attrName>
                                        </p:attrNameLst>
                                      </p:cBhvr>
                                      <p:tavLst>
                                        <p:tav tm="0">
                                          <p:val>
                                            <p:fltVal val="0"/>
                                          </p:val>
                                        </p:tav>
                                        <p:tav tm="100000">
                                          <p:val>
                                            <p:strVal val="#ppt_h"/>
                                          </p:val>
                                        </p:tav>
                                      </p:tavLst>
                                    </p:anim>
                                    <p:anim calcmode="lin" valueType="num">
                                      <p:cBhvr>
                                        <p:cTn id="18" dur="2000" fill="hold"/>
                                        <p:tgtEl>
                                          <p:spTgt spid="5"/>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2000"/>
                                        <p:tgtEl>
                                          <p:spTgt spid="6"/>
                                        </p:tgtEl>
                                      </p:cBhvr>
                                    </p:animEffect>
                                    <p:anim calcmode="lin" valueType="num">
                                      <p:cBhvr>
                                        <p:cTn id="24" dur="2000" fill="hold"/>
                                        <p:tgtEl>
                                          <p:spTgt spid="6"/>
                                        </p:tgtEl>
                                        <p:attrNameLst>
                                          <p:attrName>style.rotation</p:attrName>
                                        </p:attrNameLst>
                                      </p:cBhvr>
                                      <p:tavLst>
                                        <p:tav tm="0">
                                          <p:val>
                                            <p:fltVal val="720"/>
                                          </p:val>
                                        </p:tav>
                                        <p:tav tm="100000">
                                          <p:val>
                                            <p:fltVal val="0"/>
                                          </p:val>
                                        </p:tav>
                                      </p:tavLst>
                                    </p:anim>
                                    <p:anim calcmode="lin" valueType="num">
                                      <p:cBhvr>
                                        <p:cTn id="25" dur="2000" fill="hold"/>
                                        <p:tgtEl>
                                          <p:spTgt spid="6"/>
                                        </p:tgtEl>
                                        <p:attrNameLst>
                                          <p:attrName>ppt_h</p:attrName>
                                        </p:attrNameLst>
                                      </p:cBhvr>
                                      <p:tavLst>
                                        <p:tav tm="0">
                                          <p:val>
                                            <p:fltVal val="0"/>
                                          </p:val>
                                        </p:tav>
                                        <p:tav tm="100000">
                                          <p:val>
                                            <p:strVal val="#ppt_h"/>
                                          </p:val>
                                        </p:tav>
                                      </p:tavLst>
                                    </p:anim>
                                    <p:anim calcmode="lin" valueType="num">
                                      <p:cBhvr>
                                        <p:cTn id="26" dur="2000" fill="hold"/>
                                        <p:tgtEl>
                                          <p:spTgt spid="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990600" y="381000"/>
            <a:ext cx="7239000" cy="685800"/>
          </a:xfrm>
          <a:prstGeom prst="roundRect">
            <a:avLst/>
          </a:prstGeom>
          <a:solidFill>
            <a:schemeClr val="accent3">
              <a:lumMod val="95000"/>
            </a:schemeClr>
          </a:solidFill>
          <a:effectLst>
            <a:outerShdw blurRad="40000" dist="23000" dir="5400000" rotWithShape="0">
              <a:srgbClr val="000000">
                <a:alpha val="35000"/>
              </a:srgbClr>
            </a:outerShdw>
            <a:softEdge rad="63500"/>
          </a:effectLst>
        </p:spPr>
        <p:style>
          <a:lnRef idx="1">
            <a:schemeClr val="accent5"/>
          </a:lnRef>
          <a:fillRef idx="3">
            <a:schemeClr val="accent5"/>
          </a:fillRef>
          <a:effectRef idx="2">
            <a:schemeClr val="accent5"/>
          </a:effectRef>
          <a:fontRef idx="minor">
            <a:schemeClr val="lt1"/>
          </a:fontRef>
        </p:style>
        <p:txBody>
          <a:bodyPr rtlCol="0" anchor="ctr"/>
          <a:lstStyle/>
          <a:p>
            <a:pPr algn="ctr"/>
            <a:endParaRPr lang="en-PH"/>
          </a:p>
        </p:txBody>
      </p:sp>
      <p:sp>
        <p:nvSpPr>
          <p:cNvPr id="2050" name="Rectangle 2"/>
          <p:cNvSpPr>
            <a:spLocks noGrp="1" noChangeArrowheads="1"/>
          </p:cNvSpPr>
          <p:nvPr>
            <p:ph type="ctrTitle"/>
          </p:nvPr>
        </p:nvSpPr>
        <p:spPr>
          <a:xfrm>
            <a:off x="685800" y="457200"/>
            <a:ext cx="7772400" cy="457200"/>
          </a:xfrm>
        </p:spPr>
        <p:txBody>
          <a:bodyPr/>
          <a:lstStyle/>
          <a:p>
            <a:r>
              <a:rPr lang="en-US" sz="4000" dirty="0" smtClean="0">
                <a:latin typeface="Touch Of Nature" pitchFamily="2" charset="0"/>
              </a:rPr>
              <a:t>Sukaranan </a:t>
            </a:r>
            <a:r>
              <a:rPr lang="en-US" sz="4000" dirty="0" err="1" smtClean="0">
                <a:latin typeface="Touch Of Nature" pitchFamily="2" charset="0"/>
              </a:rPr>
              <a:t>sa</a:t>
            </a:r>
            <a:r>
              <a:rPr lang="en-US" sz="4000" dirty="0" smtClean="0">
                <a:latin typeface="Touch Of Nature" pitchFamily="2" charset="0"/>
              </a:rPr>
              <a:t> Bato</a:t>
            </a:r>
            <a:endParaRPr lang="en-US" sz="4000" dirty="0">
              <a:latin typeface="Touch Of Nature" pitchFamily="2" charset="0"/>
            </a:endParaRPr>
          </a:p>
        </p:txBody>
      </p:sp>
      <p:sp>
        <p:nvSpPr>
          <p:cNvPr id="2067" name="Rectangle 19"/>
          <p:cNvSpPr>
            <a:spLocks noChangeArrowheads="1"/>
          </p:cNvSpPr>
          <p:nvPr/>
        </p:nvSpPr>
        <p:spPr bwMode="auto">
          <a:xfrm>
            <a:off x="1066800" y="1143000"/>
            <a:ext cx="7086600" cy="5029200"/>
          </a:xfrm>
          <a:prstGeom prst="rect">
            <a:avLst/>
          </a:prstGeom>
          <a:gradFill rotWithShape="1">
            <a:gsLst>
              <a:gs pos="0">
                <a:schemeClr val="bg1">
                  <a:alpha val="49001"/>
                </a:schemeClr>
              </a:gs>
              <a:gs pos="100000">
                <a:schemeClr val="bg1">
                  <a:gamma/>
                  <a:shade val="46275"/>
                  <a:invGamma/>
                  <a:alpha val="49001"/>
                </a:schemeClr>
              </a:gs>
            </a:gsLst>
            <a:lin ang="5400000" scaled="1"/>
          </a:gradFill>
          <a:ln w="9525">
            <a:solidFill>
              <a:schemeClr val="tx1"/>
            </a:solidFill>
            <a:miter lim="800000"/>
            <a:headEnd/>
            <a:tailEnd/>
          </a:ln>
          <a:effectLst/>
        </p:spPr>
        <p:txBody>
          <a:bodyPr wrap="none" anchor="ctr"/>
          <a:lstStyle/>
          <a:p>
            <a:endParaRPr lang="en-PH" dirty="0"/>
          </a:p>
        </p:txBody>
      </p:sp>
      <p:sp>
        <p:nvSpPr>
          <p:cNvPr id="2068" name="Text Box 20"/>
          <p:cNvSpPr txBox="1">
            <a:spLocks noChangeArrowheads="1"/>
          </p:cNvSpPr>
          <p:nvPr/>
        </p:nvSpPr>
        <p:spPr bwMode="auto">
          <a:xfrm>
            <a:off x="1828800" y="1524000"/>
            <a:ext cx="4953000" cy="1815882"/>
          </a:xfrm>
          <a:prstGeom prst="rect">
            <a:avLst/>
          </a:prstGeom>
          <a:noFill/>
          <a:ln w="9525">
            <a:noFill/>
            <a:miter lim="800000"/>
            <a:headEnd/>
            <a:tailEnd/>
          </a:ln>
          <a:effectLst/>
        </p:spPr>
        <p:txBody>
          <a:bodyPr wrap="square">
            <a:spAutoFit/>
          </a:bodyPr>
          <a:lstStyle/>
          <a:p>
            <a:pPr>
              <a:spcBef>
                <a:spcPct val="50000"/>
              </a:spcBef>
            </a:pPr>
            <a:endParaRPr lang="en-US" sz="2800" dirty="0"/>
          </a:p>
          <a:p>
            <a:pPr>
              <a:spcBef>
                <a:spcPct val="50000"/>
              </a:spcBef>
            </a:pPr>
            <a:endParaRPr lang="en-US" sz="2800" dirty="0" smtClean="0"/>
          </a:p>
          <a:p>
            <a:pPr>
              <a:spcBef>
                <a:spcPct val="50000"/>
              </a:spcBef>
            </a:pPr>
            <a:endParaRPr lang="en-US" sz="2800" dirty="0" smtClean="0"/>
          </a:p>
        </p:txBody>
      </p:sp>
      <p:sp>
        <p:nvSpPr>
          <p:cNvPr id="10" name="TextBox 9"/>
          <p:cNvSpPr txBox="1"/>
          <p:nvPr/>
        </p:nvSpPr>
        <p:spPr>
          <a:xfrm>
            <a:off x="1295400" y="1371600"/>
            <a:ext cx="6477000" cy="3970318"/>
          </a:xfrm>
          <a:prstGeom prst="rect">
            <a:avLst/>
          </a:prstGeom>
          <a:noFill/>
        </p:spPr>
        <p:txBody>
          <a:bodyPr wrap="square" rtlCol="0">
            <a:spAutoFit/>
          </a:bodyPr>
          <a:lstStyle/>
          <a:p>
            <a:r>
              <a:rPr lang="en-PH" sz="2800" dirty="0" smtClean="0"/>
              <a:t>-but God will always stay alongside with us (His children)</a:t>
            </a:r>
          </a:p>
          <a:p>
            <a:endParaRPr lang="en-PH" sz="2800" dirty="0" smtClean="0"/>
          </a:p>
          <a:p>
            <a:r>
              <a:rPr lang="en-PH" sz="2800" b="1" dirty="0" smtClean="0"/>
              <a:t>Romans 8:35</a:t>
            </a:r>
            <a:r>
              <a:rPr lang="en-PH" sz="2800" dirty="0" smtClean="0"/>
              <a:t> </a:t>
            </a:r>
            <a:r>
              <a:rPr lang="en-PH" sz="2800" i="1" dirty="0" smtClean="0"/>
              <a:t>Who shall separate us from the love of Christ? Shall tribulation, or distress, or persecution, or famine, or nakedness, or danger, or sword?</a:t>
            </a:r>
            <a:endParaRPr lang="en-PH" sz="2800" dirty="0" smtClean="0"/>
          </a:p>
          <a:p>
            <a:endParaRPr lang="en-PH"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990600" y="381000"/>
            <a:ext cx="7239000" cy="685800"/>
          </a:xfrm>
          <a:prstGeom prst="roundRect">
            <a:avLst/>
          </a:prstGeom>
          <a:solidFill>
            <a:schemeClr val="accent3">
              <a:lumMod val="95000"/>
            </a:schemeClr>
          </a:solidFill>
          <a:effectLst>
            <a:outerShdw blurRad="40000" dist="23000" dir="5400000" rotWithShape="0">
              <a:srgbClr val="000000">
                <a:alpha val="35000"/>
              </a:srgbClr>
            </a:outerShdw>
            <a:softEdge rad="63500"/>
          </a:effectLst>
        </p:spPr>
        <p:style>
          <a:lnRef idx="1">
            <a:schemeClr val="accent5"/>
          </a:lnRef>
          <a:fillRef idx="3">
            <a:schemeClr val="accent5"/>
          </a:fillRef>
          <a:effectRef idx="2">
            <a:schemeClr val="accent5"/>
          </a:effectRef>
          <a:fontRef idx="minor">
            <a:schemeClr val="lt1"/>
          </a:fontRef>
        </p:style>
        <p:txBody>
          <a:bodyPr rtlCol="0" anchor="ctr"/>
          <a:lstStyle/>
          <a:p>
            <a:pPr algn="ctr"/>
            <a:endParaRPr lang="en-PH"/>
          </a:p>
        </p:txBody>
      </p:sp>
      <p:sp>
        <p:nvSpPr>
          <p:cNvPr id="2050" name="Rectangle 2"/>
          <p:cNvSpPr>
            <a:spLocks noGrp="1" noChangeArrowheads="1"/>
          </p:cNvSpPr>
          <p:nvPr>
            <p:ph type="ctrTitle"/>
          </p:nvPr>
        </p:nvSpPr>
        <p:spPr>
          <a:xfrm>
            <a:off x="685800" y="457200"/>
            <a:ext cx="7772400" cy="457200"/>
          </a:xfrm>
        </p:spPr>
        <p:txBody>
          <a:bodyPr/>
          <a:lstStyle/>
          <a:p>
            <a:r>
              <a:rPr lang="en-US" sz="4000" dirty="0" smtClean="0">
                <a:latin typeface="Touch Of Nature" pitchFamily="2" charset="0"/>
              </a:rPr>
              <a:t>Sukaranan </a:t>
            </a:r>
            <a:r>
              <a:rPr lang="en-US" sz="4000" dirty="0" err="1" smtClean="0">
                <a:latin typeface="Touch Of Nature" pitchFamily="2" charset="0"/>
              </a:rPr>
              <a:t>sa</a:t>
            </a:r>
            <a:r>
              <a:rPr lang="en-US" sz="4000" dirty="0" smtClean="0">
                <a:latin typeface="Touch Of Nature" pitchFamily="2" charset="0"/>
              </a:rPr>
              <a:t> Bato</a:t>
            </a:r>
            <a:endParaRPr lang="en-US" sz="4000" dirty="0">
              <a:latin typeface="Touch Of Nature" pitchFamily="2" charset="0"/>
            </a:endParaRPr>
          </a:p>
        </p:txBody>
      </p:sp>
      <p:sp>
        <p:nvSpPr>
          <p:cNvPr id="2067" name="Rectangle 19"/>
          <p:cNvSpPr>
            <a:spLocks noChangeArrowheads="1"/>
          </p:cNvSpPr>
          <p:nvPr/>
        </p:nvSpPr>
        <p:spPr bwMode="auto">
          <a:xfrm>
            <a:off x="1066800" y="1143000"/>
            <a:ext cx="7086600" cy="5029200"/>
          </a:xfrm>
          <a:prstGeom prst="rect">
            <a:avLst/>
          </a:prstGeom>
          <a:gradFill rotWithShape="1">
            <a:gsLst>
              <a:gs pos="0">
                <a:schemeClr val="bg1">
                  <a:alpha val="49001"/>
                </a:schemeClr>
              </a:gs>
              <a:gs pos="100000">
                <a:schemeClr val="bg1">
                  <a:gamma/>
                  <a:shade val="46275"/>
                  <a:invGamma/>
                  <a:alpha val="49001"/>
                </a:schemeClr>
              </a:gs>
            </a:gsLst>
            <a:lin ang="5400000" scaled="1"/>
          </a:gradFill>
          <a:ln w="9525">
            <a:solidFill>
              <a:schemeClr val="tx1"/>
            </a:solidFill>
            <a:miter lim="800000"/>
            <a:headEnd/>
            <a:tailEnd/>
          </a:ln>
          <a:effectLst/>
        </p:spPr>
        <p:txBody>
          <a:bodyPr wrap="none" anchor="ctr"/>
          <a:lstStyle/>
          <a:p>
            <a:endParaRPr lang="en-PH" dirty="0"/>
          </a:p>
        </p:txBody>
      </p:sp>
      <p:sp>
        <p:nvSpPr>
          <p:cNvPr id="2068" name="Text Box 20"/>
          <p:cNvSpPr txBox="1">
            <a:spLocks noChangeArrowheads="1"/>
          </p:cNvSpPr>
          <p:nvPr/>
        </p:nvSpPr>
        <p:spPr bwMode="auto">
          <a:xfrm>
            <a:off x="1828800" y="1524000"/>
            <a:ext cx="4953000" cy="1815882"/>
          </a:xfrm>
          <a:prstGeom prst="rect">
            <a:avLst/>
          </a:prstGeom>
          <a:noFill/>
          <a:ln w="9525">
            <a:noFill/>
            <a:miter lim="800000"/>
            <a:headEnd/>
            <a:tailEnd/>
          </a:ln>
          <a:effectLst/>
        </p:spPr>
        <p:txBody>
          <a:bodyPr wrap="square">
            <a:spAutoFit/>
          </a:bodyPr>
          <a:lstStyle/>
          <a:p>
            <a:pPr>
              <a:spcBef>
                <a:spcPct val="50000"/>
              </a:spcBef>
            </a:pPr>
            <a:endParaRPr lang="en-US" sz="2800" dirty="0"/>
          </a:p>
          <a:p>
            <a:pPr>
              <a:spcBef>
                <a:spcPct val="50000"/>
              </a:spcBef>
            </a:pPr>
            <a:endParaRPr lang="en-US" sz="2800" dirty="0" smtClean="0"/>
          </a:p>
          <a:p>
            <a:pPr>
              <a:spcBef>
                <a:spcPct val="50000"/>
              </a:spcBef>
            </a:pPr>
            <a:endParaRPr lang="en-US" sz="2800" dirty="0" smtClean="0"/>
          </a:p>
        </p:txBody>
      </p:sp>
      <p:sp>
        <p:nvSpPr>
          <p:cNvPr id="10" name="TextBox 9"/>
          <p:cNvSpPr txBox="1"/>
          <p:nvPr/>
        </p:nvSpPr>
        <p:spPr>
          <a:xfrm>
            <a:off x="1295400" y="1219201"/>
            <a:ext cx="6477000" cy="5632311"/>
          </a:xfrm>
          <a:prstGeom prst="rect">
            <a:avLst/>
          </a:prstGeom>
          <a:noFill/>
        </p:spPr>
        <p:txBody>
          <a:bodyPr wrap="square" rtlCol="0">
            <a:spAutoFit/>
          </a:bodyPr>
          <a:lstStyle/>
          <a:p>
            <a:r>
              <a:rPr lang="en-PH" sz="3600" b="1" dirty="0" smtClean="0"/>
              <a:t>God allows the “Storms” for a purpose..</a:t>
            </a:r>
          </a:p>
          <a:p>
            <a:endParaRPr lang="en-PH" sz="2800" dirty="0"/>
          </a:p>
          <a:p>
            <a:r>
              <a:rPr lang="en-PH" sz="2800" dirty="0" smtClean="0"/>
              <a:t>-it exposes our mistakes</a:t>
            </a:r>
          </a:p>
          <a:p>
            <a:r>
              <a:rPr lang="en-PH" sz="2800" dirty="0" smtClean="0"/>
              <a:t>-</a:t>
            </a:r>
            <a:r>
              <a:rPr lang="en-PH" sz="2800" dirty="0" err="1" smtClean="0"/>
              <a:t>mabal</a:t>
            </a:r>
            <a:r>
              <a:rPr lang="en-PH" sz="2800" dirty="0" smtClean="0"/>
              <a:t>-an </a:t>
            </a:r>
            <a:r>
              <a:rPr lang="en-PH" sz="2800" dirty="0" err="1" smtClean="0"/>
              <a:t>gyud</a:t>
            </a:r>
            <a:r>
              <a:rPr lang="en-PH" sz="2800" dirty="0" smtClean="0"/>
              <a:t> kung </a:t>
            </a:r>
            <a:r>
              <a:rPr lang="en-PH" sz="2800" dirty="0" err="1" smtClean="0"/>
              <a:t>kinsa</a:t>
            </a:r>
            <a:r>
              <a:rPr lang="en-PH" sz="2800" dirty="0" smtClean="0"/>
              <a:t> </a:t>
            </a:r>
            <a:r>
              <a:rPr lang="en-PH" sz="2800" dirty="0" err="1" smtClean="0"/>
              <a:t>ang</a:t>
            </a:r>
            <a:r>
              <a:rPr lang="en-PH" sz="2800" dirty="0" smtClean="0"/>
              <a:t> </a:t>
            </a:r>
            <a:r>
              <a:rPr lang="en-PH" sz="2800" dirty="0" err="1" smtClean="0"/>
              <a:t>maminatud</a:t>
            </a:r>
            <a:r>
              <a:rPr lang="en-PH" sz="2800" dirty="0" smtClean="0"/>
              <a:t>-on </a:t>
            </a:r>
            <a:r>
              <a:rPr lang="en-PH" sz="2800" dirty="0" err="1" smtClean="0"/>
              <a:t>pinaagi</a:t>
            </a:r>
            <a:r>
              <a:rPr lang="en-PH" sz="2800" dirty="0" smtClean="0"/>
              <a:t> </a:t>
            </a:r>
            <a:r>
              <a:rPr lang="en-PH" sz="2800" dirty="0" err="1" smtClean="0"/>
              <a:t>sa</a:t>
            </a:r>
            <a:r>
              <a:rPr lang="en-PH" sz="2800" dirty="0" smtClean="0"/>
              <a:t> </a:t>
            </a:r>
            <a:r>
              <a:rPr lang="en-PH" sz="2800" dirty="0" err="1" smtClean="0"/>
              <a:t>mga</a:t>
            </a:r>
            <a:r>
              <a:rPr lang="en-PH" sz="2800" dirty="0" smtClean="0"/>
              <a:t> </a:t>
            </a:r>
            <a:r>
              <a:rPr lang="en-PH" sz="2800" dirty="0" err="1" smtClean="0"/>
              <a:t>pag-sulay</a:t>
            </a:r>
            <a:r>
              <a:rPr lang="en-PH" sz="2800" dirty="0" smtClean="0"/>
              <a:t> (Romans 8: 28)</a:t>
            </a:r>
          </a:p>
          <a:p>
            <a:pPr algn="ctr"/>
            <a:r>
              <a:rPr lang="en-PH" sz="2000" dirty="0" smtClean="0"/>
              <a:t>“See, I lay a stone in Zion,</a:t>
            </a:r>
            <a:br>
              <a:rPr lang="en-PH" sz="2000" dirty="0" smtClean="0"/>
            </a:br>
            <a:r>
              <a:rPr lang="en-PH" sz="2000" dirty="0" smtClean="0"/>
              <a:t>    a chosen and precious cornerstone,</a:t>
            </a:r>
            <a:br>
              <a:rPr lang="en-PH" sz="2000" dirty="0" smtClean="0"/>
            </a:br>
            <a:r>
              <a:rPr lang="en-PH" sz="2000" dirty="0" smtClean="0"/>
              <a:t>and the one who trusts in him</a:t>
            </a:r>
            <a:br>
              <a:rPr lang="en-PH" sz="2000" dirty="0" smtClean="0"/>
            </a:br>
            <a:r>
              <a:rPr lang="en-PH" sz="2000" dirty="0" smtClean="0"/>
              <a:t>    will never be put to shame.”</a:t>
            </a:r>
          </a:p>
          <a:p>
            <a:pPr algn="ctr"/>
            <a:r>
              <a:rPr lang="en-PH" sz="2000" dirty="0" smtClean="0"/>
              <a:t>1 Peter 2: 6</a:t>
            </a:r>
          </a:p>
          <a:p>
            <a:pPr algn="ctr"/>
            <a:endParaRPr lang="en-PH" sz="2000" dirty="0" smtClean="0"/>
          </a:p>
          <a:p>
            <a:endParaRPr lang="en-PH"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animEffect transition="in" filter="blinds(horizontal)">
                                      <p:cBhvr>
                                        <p:cTn id="7" dur="500"/>
                                        <p:tgtEl>
                                          <p:spTgt spid="10">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
                                            <p:txEl>
                                              <p:pRg st="3" end="3"/>
                                            </p:txEl>
                                          </p:spTgt>
                                        </p:tgtEl>
                                        <p:attrNameLst>
                                          <p:attrName>style.visibility</p:attrName>
                                        </p:attrNameLst>
                                      </p:cBhvr>
                                      <p:to>
                                        <p:strVal val="visible"/>
                                      </p:to>
                                    </p:set>
                                    <p:animEffect transition="in" filter="blinds(horizontal)">
                                      <p:cBhvr>
                                        <p:cTn id="12" dur="500"/>
                                        <p:tgtEl>
                                          <p:spTgt spid="10">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animEffect transition="in" filter="blinds(horizontal)">
                                      <p:cBhvr>
                                        <p:cTn id="17" dur="500"/>
                                        <p:tgtEl>
                                          <p:spTgt spid="10">
                                            <p:txEl>
                                              <p:pRg st="4" end="4"/>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10">
                                            <p:txEl>
                                              <p:pRg st="5" end="5"/>
                                            </p:txEl>
                                          </p:spTgt>
                                        </p:tgtEl>
                                        <p:attrNameLst>
                                          <p:attrName>style.visibility</p:attrName>
                                        </p:attrNameLst>
                                      </p:cBhvr>
                                      <p:to>
                                        <p:strVal val="visible"/>
                                      </p:to>
                                    </p:set>
                                    <p:animEffect transition="in" filter="blinds(horizontal)">
                                      <p:cBhvr>
                                        <p:cTn id="20" dur="500"/>
                                        <p:tgtEl>
                                          <p:spTgt spid="1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990600" y="381000"/>
            <a:ext cx="7239000" cy="685800"/>
          </a:xfrm>
          <a:prstGeom prst="roundRect">
            <a:avLst/>
          </a:prstGeom>
          <a:solidFill>
            <a:schemeClr val="accent3">
              <a:lumMod val="95000"/>
            </a:schemeClr>
          </a:solidFill>
          <a:effectLst>
            <a:outerShdw blurRad="40000" dist="23000" dir="5400000" rotWithShape="0">
              <a:srgbClr val="000000">
                <a:alpha val="35000"/>
              </a:srgbClr>
            </a:outerShdw>
            <a:softEdge rad="63500"/>
          </a:effectLst>
        </p:spPr>
        <p:style>
          <a:lnRef idx="1">
            <a:schemeClr val="accent5"/>
          </a:lnRef>
          <a:fillRef idx="3">
            <a:schemeClr val="accent5"/>
          </a:fillRef>
          <a:effectRef idx="2">
            <a:schemeClr val="accent5"/>
          </a:effectRef>
          <a:fontRef idx="minor">
            <a:schemeClr val="lt1"/>
          </a:fontRef>
        </p:style>
        <p:txBody>
          <a:bodyPr rtlCol="0" anchor="ctr"/>
          <a:lstStyle/>
          <a:p>
            <a:pPr algn="ctr"/>
            <a:endParaRPr lang="en-PH"/>
          </a:p>
        </p:txBody>
      </p:sp>
      <p:sp>
        <p:nvSpPr>
          <p:cNvPr id="2050" name="Rectangle 2"/>
          <p:cNvSpPr>
            <a:spLocks noGrp="1" noChangeArrowheads="1"/>
          </p:cNvSpPr>
          <p:nvPr>
            <p:ph type="ctrTitle"/>
          </p:nvPr>
        </p:nvSpPr>
        <p:spPr>
          <a:xfrm>
            <a:off x="685800" y="457200"/>
            <a:ext cx="7772400" cy="457200"/>
          </a:xfrm>
        </p:spPr>
        <p:txBody>
          <a:bodyPr/>
          <a:lstStyle/>
          <a:p>
            <a:r>
              <a:rPr lang="en-US" sz="4000" dirty="0" smtClean="0">
                <a:latin typeface="Touch Of Nature" pitchFamily="2" charset="0"/>
              </a:rPr>
              <a:t>Sukaranan </a:t>
            </a:r>
            <a:r>
              <a:rPr lang="en-US" sz="4000" dirty="0" err="1" smtClean="0">
                <a:latin typeface="Touch Of Nature" pitchFamily="2" charset="0"/>
              </a:rPr>
              <a:t>sa</a:t>
            </a:r>
            <a:r>
              <a:rPr lang="en-US" sz="4000" dirty="0" smtClean="0">
                <a:latin typeface="Touch Of Nature" pitchFamily="2" charset="0"/>
              </a:rPr>
              <a:t> Bato</a:t>
            </a:r>
            <a:endParaRPr lang="en-US" sz="4000" dirty="0">
              <a:latin typeface="Touch Of Nature" pitchFamily="2" charset="0"/>
            </a:endParaRPr>
          </a:p>
        </p:txBody>
      </p:sp>
      <p:sp>
        <p:nvSpPr>
          <p:cNvPr id="2067" name="Rectangle 19"/>
          <p:cNvSpPr>
            <a:spLocks noChangeArrowheads="1"/>
          </p:cNvSpPr>
          <p:nvPr/>
        </p:nvSpPr>
        <p:spPr bwMode="auto">
          <a:xfrm>
            <a:off x="1066800" y="1143000"/>
            <a:ext cx="7086600" cy="5029200"/>
          </a:xfrm>
          <a:prstGeom prst="rect">
            <a:avLst/>
          </a:prstGeom>
          <a:gradFill rotWithShape="1">
            <a:gsLst>
              <a:gs pos="0">
                <a:schemeClr val="bg1">
                  <a:alpha val="49001"/>
                </a:schemeClr>
              </a:gs>
              <a:gs pos="100000">
                <a:schemeClr val="bg1">
                  <a:gamma/>
                  <a:shade val="46275"/>
                  <a:invGamma/>
                  <a:alpha val="49001"/>
                </a:schemeClr>
              </a:gs>
            </a:gsLst>
            <a:lin ang="5400000" scaled="1"/>
          </a:gradFill>
          <a:ln w="9525">
            <a:solidFill>
              <a:schemeClr val="tx1"/>
            </a:solidFill>
            <a:miter lim="800000"/>
            <a:headEnd/>
            <a:tailEnd/>
          </a:ln>
          <a:effectLst/>
        </p:spPr>
        <p:txBody>
          <a:bodyPr wrap="none" anchor="ctr"/>
          <a:lstStyle/>
          <a:p>
            <a:endParaRPr lang="en-PH"/>
          </a:p>
        </p:txBody>
      </p:sp>
      <p:sp>
        <p:nvSpPr>
          <p:cNvPr id="2068" name="Text Box 20"/>
          <p:cNvSpPr txBox="1">
            <a:spLocks noChangeArrowheads="1"/>
          </p:cNvSpPr>
          <p:nvPr/>
        </p:nvSpPr>
        <p:spPr bwMode="auto">
          <a:xfrm>
            <a:off x="1600200" y="1905001"/>
            <a:ext cx="5791200" cy="5047536"/>
          </a:xfrm>
          <a:prstGeom prst="rect">
            <a:avLst/>
          </a:prstGeom>
          <a:noFill/>
          <a:ln w="9525">
            <a:noFill/>
            <a:miter lim="800000"/>
            <a:headEnd/>
            <a:tailEnd/>
          </a:ln>
          <a:effectLst/>
        </p:spPr>
        <p:txBody>
          <a:bodyPr wrap="square">
            <a:spAutoFit/>
          </a:bodyPr>
          <a:lstStyle/>
          <a:p>
            <a:pPr>
              <a:spcBef>
                <a:spcPct val="50000"/>
              </a:spcBef>
            </a:pPr>
            <a:r>
              <a:rPr lang="en-US" sz="2800" dirty="0" smtClean="0"/>
              <a:t>“We are given two chances to build… either </a:t>
            </a:r>
            <a:r>
              <a:rPr lang="en-US" sz="2800" b="1" dirty="0" smtClean="0"/>
              <a:t>Before</a:t>
            </a:r>
            <a:r>
              <a:rPr lang="en-US" sz="2800" dirty="0" smtClean="0"/>
              <a:t> the storm or </a:t>
            </a:r>
            <a:r>
              <a:rPr lang="en-US" sz="2800" b="1" dirty="0" smtClean="0"/>
              <a:t>After</a:t>
            </a:r>
            <a:r>
              <a:rPr lang="en-US" sz="2800" dirty="0" smtClean="0"/>
              <a:t> the storm.”</a:t>
            </a:r>
          </a:p>
          <a:p>
            <a:pPr>
              <a:spcBef>
                <a:spcPct val="50000"/>
              </a:spcBef>
            </a:pPr>
            <a:r>
              <a:rPr lang="en-US" sz="2800" dirty="0" smtClean="0"/>
              <a:t>it is wise to learn our lesson before not after the problem..</a:t>
            </a:r>
          </a:p>
          <a:p>
            <a:pPr>
              <a:spcBef>
                <a:spcPct val="50000"/>
              </a:spcBef>
            </a:pPr>
            <a:r>
              <a:rPr lang="en-US" sz="2800" dirty="0" smtClean="0"/>
              <a:t>-may </a:t>
            </a:r>
            <a:r>
              <a:rPr lang="en-US" sz="2800" dirty="0" err="1" smtClean="0"/>
              <a:t>sagol</a:t>
            </a:r>
            <a:r>
              <a:rPr lang="en-US" sz="2800" dirty="0" smtClean="0"/>
              <a:t> </a:t>
            </a:r>
            <a:r>
              <a:rPr lang="en-US" sz="2800" dirty="0" err="1" smtClean="0"/>
              <a:t>napagmahay</a:t>
            </a:r>
            <a:r>
              <a:rPr lang="en-US" sz="2800" dirty="0" smtClean="0"/>
              <a:t> kung after</a:t>
            </a:r>
          </a:p>
          <a:p>
            <a:pPr>
              <a:spcBef>
                <a:spcPct val="50000"/>
              </a:spcBef>
            </a:pPr>
            <a:r>
              <a:rPr lang="en-US" sz="2800" dirty="0" smtClean="0"/>
              <a:t>THE CHOICE is ours to make..</a:t>
            </a:r>
          </a:p>
          <a:p>
            <a:pPr>
              <a:spcBef>
                <a:spcPct val="50000"/>
              </a:spcBef>
            </a:pPr>
            <a:endParaRPr lang="en-US" sz="2800" dirty="0" smtClean="0"/>
          </a:p>
          <a:p>
            <a:pPr>
              <a:spcBef>
                <a:spcPct val="50000"/>
              </a:spcBef>
            </a:pPr>
            <a:endParaRPr lang="en-US" sz="2800" dirty="0" smtClean="0"/>
          </a:p>
        </p:txBody>
      </p:sp>
      <p:sp>
        <p:nvSpPr>
          <p:cNvPr id="7" name="TextBox 6"/>
          <p:cNvSpPr txBox="1"/>
          <p:nvPr/>
        </p:nvSpPr>
        <p:spPr>
          <a:xfrm>
            <a:off x="1219200" y="1371600"/>
            <a:ext cx="2064989" cy="523220"/>
          </a:xfrm>
          <a:prstGeom prst="rect">
            <a:avLst/>
          </a:prstGeom>
          <a:noFill/>
        </p:spPr>
        <p:txBody>
          <a:bodyPr wrap="none" rtlCol="0">
            <a:spAutoFit/>
          </a:bodyPr>
          <a:lstStyle/>
          <a:p>
            <a:r>
              <a:rPr lang="en-PH" sz="2800" dirty="0" smtClean="0"/>
              <a:t>Conclusion:</a:t>
            </a:r>
            <a:endParaRPr lang="en-PH"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68">
                                            <p:txEl>
                                              <p:pRg st="0" end="0"/>
                                            </p:txEl>
                                          </p:spTgt>
                                        </p:tgtEl>
                                        <p:attrNameLst>
                                          <p:attrName>style.visibility</p:attrName>
                                        </p:attrNameLst>
                                      </p:cBhvr>
                                      <p:to>
                                        <p:strVal val="visible"/>
                                      </p:to>
                                    </p:set>
                                    <p:animEffect transition="in" filter="blinds(horizontal)">
                                      <p:cBhvr>
                                        <p:cTn id="7" dur="500"/>
                                        <p:tgtEl>
                                          <p:spTgt spid="206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068">
                                            <p:txEl>
                                              <p:pRg st="1" end="1"/>
                                            </p:txEl>
                                          </p:spTgt>
                                        </p:tgtEl>
                                        <p:attrNameLst>
                                          <p:attrName>style.visibility</p:attrName>
                                        </p:attrNameLst>
                                      </p:cBhvr>
                                      <p:to>
                                        <p:strVal val="visible"/>
                                      </p:to>
                                    </p:set>
                                    <p:animEffect transition="in" filter="blinds(horizontal)">
                                      <p:cBhvr>
                                        <p:cTn id="12" dur="500"/>
                                        <p:tgtEl>
                                          <p:spTgt spid="206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068">
                                            <p:txEl>
                                              <p:pRg st="2" end="2"/>
                                            </p:txEl>
                                          </p:spTgt>
                                        </p:tgtEl>
                                        <p:attrNameLst>
                                          <p:attrName>style.visibility</p:attrName>
                                        </p:attrNameLst>
                                      </p:cBhvr>
                                      <p:to>
                                        <p:strVal val="visible"/>
                                      </p:to>
                                    </p:set>
                                    <p:animEffect transition="in" filter="blinds(horizontal)">
                                      <p:cBhvr>
                                        <p:cTn id="17" dur="500"/>
                                        <p:tgtEl>
                                          <p:spTgt spid="206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068">
                                            <p:txEl>
                                              <p:pRg st="3" end="3"/>
                                            </p:txEl>
                                          </p:spTgt>
                                        </p:tgtEl>
                                        <p:attrNameLst>
                                          <p:attrName>style.visibility</p:attrName>
                                        </p:attrNameLst>
                                      </p:cBhvr>
                                      <p:to>
                                        <p:strVal val="visible"/>
                                      </p:to>
                                    </p:set>
                                    <p:animEffect transition="in" filter="blinds(horizontal)">
                                      <p:cBhvr>
                                        <p:cTn id="22" dur="500"/>
                                        <p:tgtEl>
                                          <p:spTgt spid="206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3"/>
          <a:srcRect/>
          <a:stretch>
            <a:fillRect/>
          </a:stretch>
        </p:blipFill>
        <p:spPr bwMode="auto">
          <a:xfrm>
            <a:off x="990600" y="838200"/>
            <a:ext cx="7239000" cy="5791200"/>
          </a:xfrm>
          <a:prstGeom prst="rect">
            <a:avLst/>
          </a:prstGeom>
          <a:noFill/>
          <a:ln w="9525">
            <a:noFill/>
            <a:miter lim="800000"/>
            <a:headEnd/>
            <a:tailEnd/>
          </a:ln>
          <a:effectLst/>
        </p:spPr>
      </p:pic>
      <p:sp>
        <p:nvSpPr>
          <p:cNvPr id="4103" name="Rectangle 7"/>
          <p:cNvSpPr>
            <a:spLocks noChangeArrowheads="1"/>
          </p:cNvSpPr>
          <p:nvPr/>
        </p:nvSpPr>
        <p:spPr bwMode="auto">
          <a:xfrm>
            <a:off x="1676400" y="1447800"/>
            <a:ext cx="5867400" cy="3046988"/>
          </a:xfrm>
          <a:prstGeom prst="rect">
            <a:avLst/>
          </a:prstGeom>
          <a:noFill/>
          <a:ln w="9525">
            <a:noFill/>
            <a:miter lim="800000"/>
            <a:headEnd/>
            <a:tailEnd/>
          </a:ln>
          <a:effectLst/>
        </p:spPr>
        <p:txBody>
          <a:bodyPr>
            <a:spAutoFit/>
          </a:bodyPr>
          <a:lstStyle/>
          <a:p>
            <a:r>
              <a:rPr lang="en-US" sz="2400" dirty="0" smtClean="0"/>
              <a:t>49: </a:t>
            </a:r>
            <a:r>
              <a:rPr lang="en-US" sz="2400" dirty="0" err="1" smtClean="0"/>
              <a:t>Apan</a:t>
            </a:r>
            <a:r>
              <a:rPr lang="en-US" sz="2400" dirty="0" smtClean="0"/>
              <a:t> </a:t>
            </a:r>
            <a:r>
              <a:rPr lang="en-US" sz="2400" dirty="0" err="1" smtClean="0"/>
              <a:t>ang</a:t>
            </a:r>
            <a:r>
              <a:rPr lang="en-US" sz="2400" dirty="0" smtClean="0"/>
              <a:t> </a:t>
            </a:r>
            <a:r>
              <a:rPr lang="en-US" sz="2400" dirty="0" err="1" smtClean="0"/>
              <a:t>tawo</a:t>
            </a:r>
            <a:r>
              <a:rPr lang="en-US" sz="2400" dirty="0" smtClean="0"/>
              <a:t> </a:t>
            </a:r>
            <a:r>
              <a:rPr lang="en-US" sz="2400" dirty="0" err="1" smtClean="0"/>
              <a:t>nga</a:t>
            </a:r>
            <a:r>
              <a:rPr lang="en-US" sz="2400" dirty="0" smtClean="0"/>
              <a:t> </a:t>
            </a:r>
            <a:r>
              <a:rPr lang="en-US" sz="2400" dirty="0" err="1" smtClean="0"/>
              <a:t>namati</a:t>
            </a:r>
            <a:r>
              <a:rPr lang="en-US" sz="2400" dirty="0" smtClean="0"/>
              <a:t> </a:t>
            </a:r>
            <a:r>
              <a:rPr lang="en-US" sz="2400" dirty="0" err="1" smtClean="0"/>
              <a:t>sa</a:t>
            </a:r>
            <a:r>
              <a:rPr lang="en-US" sz="2400" dirty="0" smtClean="0"/>
              <a:t> </a:t>
            </a:r>
            <a:r>
              <a:rPr lang="en-US" sz="2400" dirty="0" err="1" smtClean="0"/>
              <a:t>Akong</a:t>
            </a:r>
            <a:r>
              <a:rPr lang="en-US" sz="2400" dirty="0" smtClean="0"/>
              <a:t> </a:t>
            </a:r>
            <a:r>
              <a:rPr lang="en-US" sz="2400" dirty="0" err="1" smtClean="0"/>
              <a:t>gisulti</a:t>
            </a:r>
            <a:r>
              <a:rPr lang="en-US" sz="2400" dirty="0" smtClean="0"/>
              <a:t> </a:t>
            </a:r>
            <a:r>
              <a:rPr lang="en-US" sz="2400" dirty="0" err="1" smtClean="0"/>
              <a:t>ug</a:t>
            </a:r>
            <a:r>
              <a:rPr lang="en-US" sz="2400" dirty="0" smtClean="0"/>
              <a:t> </a:t>
            </a:r>
            <a:r>
              <a:rPr lang="en-US" sz="2400" dirty="0" err="1" smtClean="0"/>
              <a:t>dili</a:t>
            </a:r>
            <a:r>
              <a:rPr lang="en-US" sz="2400" dirty="0" smtClean="0"/>
              <a:t> </a:t>
            </a:r>
            <a:r>
              <a:rPr lang="en-US" sz="2400" dirty="0" err="1" smtClean="0"/>
              <a:t>motuman</a:t>
            </a:r>
            <a:r>
              <a:rPr lang="en-US" sz="2400" dirty="0" smtClean="0"/>
              <a:t> </a:t>
            </a:r>
            <a:r>
              <a:rPr lang="en-US" sz="2400" dirty="0" err="1" smtClean="0"/>
              <a:t>niini</a:t>
            </a:r>
            <a:r>
              <a:rPr lang="en-US" sz="2400" dirty="0" smtClean="0"/>
              <a:t> </a:t>
            </a:r>
            <a:r>
              <a:rPr lang="en-US" sz="2400" dirty="0" err="1" smtClean="0"/>
              <a:t>mahisama</a:t>
            </a:r>
            <a:r>
              <a:rPr lang="en-US" sz="2400" dirty="0" smtClean="0"/>
              <a:t> </a:t>
            </a:r>
            <a:r>
              <a:rPr lang="en-US" sz="2400" dirty="0" err="1" smtClean="0"/>
              <a:t>sa</a:t>
            </a:r>
            <a:r>
              <a:rPr lang="en-US" sz="2400" dirty="0" smtClean="0"/>
              <a:t> </a:t>
            </a:r>
            <a:r>
              <a:rPr lang="en-US" sz="2400" dirty="0" err="1" smtClean="0"/>
              <a:t>usa</a:t>
            </a:r>
            <a:r>
              <a:rPr lang="en-US" sz="2400" dirty="0" smtClean="0"/>
              <a:t> ka </a:t>
            </a:r>
            <a:r>
              <a:rPr lang="en-US" sz="2400" dirty="0" err="1" smtClean="0"/>
              <a:t>tawonga</a:t>
            </a:r>
            <a:r>
              <a:rPr lang="en-US" sz="2400" dirty="0" smtClean="0"/>
              <a:t> </a:t>
            </a:r>
            <a:r>
              <a:rPr lang="en-US" sz="2400" dirty="0" err="1" smtClean="0"/>
              <a:t>nagtukod</a:t>
            </a:r>
            <a:r>
              <a:rPr lang="en-US" sz="2400" dirty="0" smtClean="0"/>
              <a:t> </a:t>
            </a:r>
            <a:r>
              <a:rPr lang="en-US" sz="2400" dirty="0" err="1" smtClean="0"/>
              <a:t>ug</a:t>
            </a:r>
            <a:r>
              <a:rPr lang="en-US" sz="2400" dirty="0" smtClean="0"/>
              <a:t> </a:t>
            </a:r>
            <a:r>
              <a:rPr lang="en-US" sz="2400" dirty="0" err="1" smtClean="0"/>
              <a:t>balay</a:t>
            </a:r>
            <a:r>
              <a:rPr lang="en-US" sz="2400" dirty="0" smtClean="0"/>
              <a:t> </a:t>
            </a:r>
            <a:r>
              <a:rPr lang="en-US" sz="2400" dirty="0" err="1" smtClean="0"/>
              <a:t>diha</a:t>
            </a:r>
            <a:r>
              <a:rPr lang="en-US" sz="2400" dirty="0" smtClean="0"/>
              <a:t> </a:t>
            </a:r>
            <a:r>
              <a:rPr lang="en-US" sz="2400" dirty="0" err="1" smtClean="0"/>
              <a:t>sa</a:t>
            </a:r>
            <a:r>
              <a:rPr lang="en-US" sz="2400" dirty="0" smtClean="0"/>
              <a:t> </a:t>
            </a:r>
            <a:r>
              <a:rPr lang="en-US" sz="2400" dirty="0" err="1" smtClean="0"/>
              <a:t>yuta</a:t>
            </a:r>
            <a:r>
              <a:rPr lang="en-US" sz="2400" dirty="0" smtClean="0"/>
              <a:t> </a:t>
            </a:r>
            <a:r>
              <a:rPr lang="en-US" sz="2400" dirty="0" err="1" smtClean="0"/>
              <a:t>nga</a:t>
            </a:r>
            <a:r>
              <a:rPr lang="en-US" sz="2400" dirty="0" smtClean="0"/>
              <a:t> </a:t>
            </a:r>
            <a:r>
              <a:rPr lang="en-US" sz="2400" dirty="0" err="1" smtClean="0"/>
              <a:t>wala</a:t>
            </a:r>
            <a:r>
              <a:rPr lang="en-US" sz="2400" dirty="0" smtClean="0"/>
              <a:t> </a:t>
            </a:r>
            <a:r>
              <a:rPr lang="en-US" sz="2400" dirty="0" err="1" smtClean="0"/>
              <a:t>niya</a:t>
            </a:r>
            <a:r>
              <a:rPr lang="en-US" sz="2400" dirty="0" smtClean="0"/>
              <a:t> </a:t>
            </a:r>
            <a:r>
              <a:rPr lang="en-US" sz="2400" dirty="0" err="1" smtClean="0"/>
              <a:t>butangig</a:t>
            </a:r>
            <a:r>
              <a:rPr lang="en-US" sz="2400" dirty="0" smtClean="0"/>
              <a:t> </a:t>
            </a:r>
            <a:r>
              <a:rPr lang="en-US" sz="2400" dirty="0" err="1" smtClean="0"/>
              <a:t>sukaranan</a:t>
            </a:r>
            <a:r>
              <a:rPr lang="en-US" sz="2400" dirty="0" smtClean="0"/>
              <a:t>. Sa </a:t>
            </a:r>
            <a:r>
              <a:rPr lang="en-US" sz="2400" dirty="0" err="1" smtClean="0"/>
              <a:t>dihang</a:t>
            </a:r>
            <a:r>
              <a:rPr lang="en-US" sz="2400" dirty="0" smtClean="0"/>
              <a:t> </a:t>
            </a:r>
            <a:r>
              <a:rPr lang="en-US" sz="2400" dirty="0" err="1" smtClean="0"/>
              <a:t>mihasmag</a:t>
            </a:r>
            <a:r>
              <a:rPr lang="en-US" sz="2400" dirty="0" smtClean="0"/>
              <a:t> </a:t>
            </a:r>
            <a:r>
              <a:rPr lang="en-US" sz="2400" dirty="0" err="1" smtClean="0"/>
              <a:t>niini</a:t>
            </a:r>
            <a:r>
              <a:rPr lang="en-US" sz="2400" dirty="0" smtClean="0"/>
              <a:t> </a:t>
            </a:r>
            <a:r>
              <a:rPr lang="en-US" sz="2400" dirty="0" err="1" smtClean="0"/>
              <a:t>ang</a:t>
            </a:r>
            <a:r>
              <a:rPr lang="en-US" sz="2400" dirty="0" smtClean="0"/>
              <a:t> </a:t>
            </a:r>
            <a:r>
              <a:rPr lang="en-US" sz="2400" dirty="0" err="1" smtClean="0"/>
              <a:t>baha</a:t>
            </a:r>
            <a:r>
              <a:rPr lang="en-US" sz="2400" dirty="0" smtClean="0"/>
              <a:t>, </a:t>
            </a:r>
            <a:r>
              <a:rPr lang="en-US" sz="2400" dirty="0" err="1" smtClean="0"/>
              <a:t>napukan</a:t>
            </a:r>
            <a:r>
              <a:rPr lang="en-US" sz="2400" dirty="0" smtClean="0"/>
              <a:t> </a:t>
            </a:r>
            <a:r>
              <a:rPr lang="en-US" sz="2400" dirty="0" err="1" smtClean="0"/>
              <a:t>dayon</a:t>
            </a:r>
            <a:r>
              <a:rPr lang="en-US" sz="2400" dirty="0" smtClean="0"/>
              <a:t> </a:t>
            </a:r>
            <a:r>
              <a:rPr lang="en-US" sz="2400" dirty="0" err="1" smtClean="0"/>
              <a:t>kini</a:t>
            </a:r>
            <a:r>
              <a:rPr lang="en-US" sz="2400" dirty="0" smtClean="0"/>
              <a:t> </a:t>
            </a:r>
            <a:r>
              <a:rPr lang="en-US" sz="2400" dirty="0" err="1" smtClean="0"/>
              <a:t>ug</a:t>
            </a:r>
            <a:r>
              <a:rPr lang="en-US" sz="2400" dirty="0" smtClean="0"/>
              <a:t> </a:t>
            </a:r>
            <a:r>
              <a:rPr lang="en-US" sz="2400" dirty="0" err="1" smtClean="0"/>
              <a:t>hingpit</a:t>
            </a:r>
            <a:r>
              <a:rPr lang="en-US" sz="2400" dirty="0" smtClean="0"/>
              <a:t> </a:t>
            </a:r>
            <a:r>
              <a:rPr lang="en-US" sz="2400" dirty="0" err="1" smtClean="0"/>
              <a:t>angpagkagun</a:t>
            </a:r>
            <a:r>
              <a:rPr lang="en-US" sz="2400" dirty="0" smtClean="0"/>
              <a:t>-ob </a:t>
            </a:r>
            <a:r>
              <a:rPr lang="en-US" sz="2400" dirty="0" err="1" smtClean="0"/>
              <a:t>sa</a:t>
            </a:r>
            <a:r>
              <a:rPr lang="en-US" sz="2400" dirty="0" smtClean="0"/>
              <a:t> </a:t>
            </a:r>
            <a:r>
              <a:rPr lang="en-US" sz="2400" dirty="0" err="1" smtClean="0"/>
              <a:t>maong</a:t>
            </a:r>
            <a:r>
              <a:rPr lang="en-US" sz="2400" dirty="0" smtClean="0"/>
              <a:t> </a:t>
            </a:r>
            <a:r>
              <a:rPr lang="en-US" sz="2400" dirty="0" err="1" smtClean="0"/>
              <a:t>balay</a:t>
            </a:r>
            <a:r>
              <a:rPr lang="en-US" sz="2400" dirty="0" smtClean="0"/>
              <a:t>!” (cp. Matt. 7: 26, Luke 6: 46).</a:t>
            </a:r>
            <a:endParaRPr lang="en-US" sz="2400" dirty="0"/>
          </a:p>
        </p:txBody>
      </p:sp>
      <p:sp>
        <p:nvSpPr>
          <p:cNvPr id="8" name="TextBox 7"/>
          <p:cNvSpPr txBox="1"/>
          <p:nvPr/>
        </p:nvSpPr>
        <p:spPr>
          <a:xfrm>
            <a:off x="3200400" y="304800"/>
            <a:ext cx="2802370" cy="584775"/>
          </a:xfrm>
          <a:prstGeom prst="rect">
            <a:avLst/>
          </a:prstGeom>
          <a:noFill/>
        </p:spPr>
        <p:txBody>
          <a:bodyPr wrap="none" rtlCol="0">
            <a:spAutoFit/>
          </a:bodyPr>
          <a:lstStyle/>
          <a:p>
            <a:r>
              <a:rPr lang="en-PH" sz="3200" dirty="0" smtClean="0"/>
              <a:t>Luke 6: 47- 49</a:t>
            </a:r>
            <a:endParaRPr lang="en-PH"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655638"/>
          </a:xfrm>
        </p:spPr>
        <p:txBody>
          <a:bodyPr/>
          <a:lstStyle/>
          <a:p>
            <a:r>
              <a:rPr lang="en-PH" dirty="0" smtClean="0"/>
              <a:t>Summary</a:t>
            </a:r>
            <a:endParaRPr lang="en-PH" dirty="0"/>
          </a:p>
        </p:txBody>
      </p:sp>
      <p:pic>
        <p:nvPicPr>
          <p:cNvPr id="4" name="Content Placeholder 3" descr="builders_web.jpg"/>
          <p:cNvPicPr>
            <a:picLocks noGrp="1" noChangeAspect="1"/>
          </p:cNvPicPr>
          <p:nvPr>
            <p:ph idx="1"/>
          </p:nvPr>
        </p:nvPicPr>
        <p:blipFill>
          <a:blip r:embed="rId2"/>
          <a:stretch>
            <a:fillRect/>
          </a:stretch>
        </p:blipFill>
        <p:spPr>
          <a:xfrm>
            <a:off x="228600" y="762001"/>
            <a:ext cx="8686800" cy="58674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990600" y="381000"/>
            <a:ext cx="7239000" cy="685800"/>
          </a:xfrm>
          <a:prstGeom prst="roundRect">
            <a:avLst/>
          </a:prstGeom>
          <a:solidFill>
            <a:schemeClr val="accent3">
              <a:lumMod val="95000"/>
            </a:schemeClr>
          </a:solidFill>
          <a:effectLst>
            <a:outerShdw blurRad="40000" dist="23000" dir="5400000" rotWithShape="0">
              <a:srgbClr val="000000">
                <a:alpha val="35000"/>
              </a:srgbClr>
            </a:outerShdw>
            <a:softEdge rad="63500"/>
          </a:effectLst>
        </p:spPr>
        <p:style>
          <a:lnRef idx="1">
            <a:schemeClr val="accent5"/>
          </a:lnRef>
          <a:fillRef idx="3">
            <a:schemeClr val="accent5"/>
          </a:fillRef>
          <a:effectRef idx="2">
            <a:schemeClr val="accent5"/>
          </a:effectRef>
          <a:fontRef idx="minor">
            <a:schemeClr val="lt1"/>
          </a:fontRef>
        </p:style>
        <p:txBody>
          <a:bodyPr rtlCol="0" anchor="ctr"/>
          <a:lstStyle/>
          <a:p>
            <a:pPr algn="ctr"/>
            <a:endParaRPr lang="en-PH"/>
          </a:p>
        </p:txBody>
      </p:sp>
      <p:sp>
        <p:nvSpPr>
          <p:cNvPr id="2050" name="Rectangle 2"/>
          <p:cNvSpPr>
            <a:spLocks noGrp="1" noChangeArrowheads="1"/>
          </p:cNvSpPr>
          <p:nvPr>
            <p:ph type="ctrTitle"/>
          </p:nvPr>
        </p:nvSpPr>
        <p:spPr>
          <a:xfrm>
            <a:off x="685800" y="457200"/>
            <a:ext cx="7772400" cy="457200"/>
          </a:xfrm>
        </p:spPr>
        <p:txBody>
          <a:bodyPr/>
          <a:lstStyle/>
          <a:p>
            <a:r>
              <a:rPr lang="en-US" sz="4000" dirty="0" smtClean="0">
                <a:latin typeface="Touch Of Nature" pitchFamily="2" charset="0"/>
              </a:rPr>
              <a:t>Sukaranan </a:t>
            </a:r>
            <a:r>
              <a:rPr lang="en-US" sz="4000" dirty="0" err="1" smtClean="0">
                <a:latin typeface="Touch Of Nature" pitchFamily="2" charset="0"/>
              </a:rPr>
              <a:t>sa</a:t>
            </a:r>
            <a:r>
              <a:rPr lang="en-US" sz="4000" dirty="0" smtClean="0">
                <a:latin typeface="Touch Of Nature" pitchFamily="2" charset="0"/>
              </a:rPr>
              <a:t> Bato</a:t>
            </a:r>
            <a:endParaRPr lang="en-US" sz="4000" dirty="0">
              <a:latin typeface="Touch Of Nature" pitchFamily="2" charset="0"/>
            </a:endParaRPr>
          </a:p>
        </p:txBody>
      </p:sp>
      <p:sp>
        <p:nvSpPr>
          <p:cNvPr id="2067" name="Rectangle 19"/>
          <p:cNvSpPr>
            <a:spLocks noChangeArrowheads="1"/>
          </p:cNvSpPr>
          <p:nvPr/>
        </p:nvSpPr>
        <p:spPr bwMode="auto">
          <a:xfrm>
            <a:off x="1066800" y="1143000"/>
            <a:ext cx="7086600" cy="5029200"/>
          </a:xfrm>
          <a:prstGeom prst="rect">
            <a:avLst/>
          </a:prstGeom>
          <a:gradFill rotWithShape="1">
            <a:gsLst>
              <a:gs pos="0">
                <a:schemeClr val="bg1">
                  <a:alpha val="49001"/>
                </a:schemeClr>
              </a:gs>
              <a:gs pos="100000">
                <a:schemeClr val="bg1">
                  <a:gamma/>
                  <a:shade val="46275"/>
                  <a:invGamma/>
                  <a:alpha val="49001"/>
                </a:schemeClr>
              </a:gs>
            </a:gsLst>
            <a:lin ang="5400000" scaled="1"/>
          </a:gradFill>
          <a:ln w="9525">
            <a:solidFill>
              <a:schemeClr val="tx1"/>
            </a:solidFill>
            <a:miter lim="800000"/>
            <a:headEnd/>
            <a:tailEnd/>
          </a:ln>
          <a:effectLst/>
        </p:spPr>
        <p:txBody>
          <a:bodyPr wrap="none" anchor="ctr"/>
          <a:lstStyle/>
          <a:p>
            <a:endParaRPr lang="en-PH" dirty="0"/>
          </a:p>
        </p:txBody>
      </p:sp>
      <p:sp>
        <p:nvSpPr>
          <p:cNvPr id="2068" name="Text Box 20"/>
          <p:cNvSpPr txBox="1">
            <a:spLocks noChangeArrowheads="1"/>
          </p:cNvSpPr>
          <p:nvPr/>
        </p:nvSpPr>
        <p:spPr bwMode="auto">
          <a:xfrm>
            <a:off x="2057400" y="1676401"/>
            <a:ext cx="4953000" cy="1815882"/>
          </a:xfrm>
          <a:prstGeom prst="rect">
            <a:avLst/>
          </a:prstGeom>
          <a:noFill/>
          <a:ln w="9525">
            <a:noFill/>
            <a:miter lim="800000"/>
            <a:headEnd/>
            <a:tailEnd/>
          </a:ln>
          <a:effectLst/>
        </p:spPr>
        <p:txBody>
          <a:bodyPr wrap="square">
            <a:spAutoFit/>
          </a:bodyPr>
          <a:lstStyle/>
          <a:p>
            <a:pPr>
              <a:spcBef>
                <a:spcPct val="50000"/>
              </a:spcBef>
            </a:pPr>
            <a:endParaRPr lang="en-US" sz="2800" dirty="0"/>
          </a:p>
          <a:p>
            <a:pPr>
              <a:spcBef>
                <a:spcPct val="50000"/>
              </a:spcBef>
            </a:pPr>
            <a:endParaRPr lang="en-US" sz="2800" dirty="0" smtClean="0"/>
          </a:p>
          <a:p>
            <a:pPr>
              <a:spcBef>
                <a:spcPct val="50000"/>
              </a:spcBef>
            </a:pPr>
            <a:endParaRPr lang="en-US" sz="2800" dirty="0" smtClean="0"/>
          </a:p>
        </p:txBody>
      </p:sp>
      <p:pic>
        <p:nvPicPr>
          <p:cNvPr id="2070" name="Picture 22" descr="MCj02442530000[1]"/>
          <p:cNvPicPr>
            <a:picLocks noChangeAspect="1" noChangeArrowheads="1"/>
          </p:cNvPicPr>
          <p:nvPr/>
        </p:nvPicPr>
        <p:blipFill>
          <a:blip r:embed="rId3"/>
          <a:srcRect/>
          <a:stretch>
            <a:fillRect/>
          </a:stretch>
        </p:blipFill>
        <p:spPr bwMode="auto">
          <a:xfrm>
            <a:off x="7010400" y="4343400"/>
            <a:ext cx="1828800" cy="2209800"/>
          </a:xfrm>
          <a:prstGeom prst="rect">
            <a:avLst/>
          </a:prstGeom>
          <a:noFill/>
        </p:spPr>
      </p:pic>
      <p:sp>
        <p:nvSpPr>
          <p:cNvPr id="9" name="TextBox 8"/>
          <p:cNvSpPr txBox="1"/>
          <p:nvPr/>
        </p:nvSpPr>
        <p:spPr>
          <a:xfrm>
            <a:off x="1524000" y="1752600"/>
            <a:ext cx="6400800" cy="3139321"/>
          </a:xfrm>
          <a:prstGeom prst="rect">
            <a:avLst/>
          </a:prstGeom>
          <a:noFill/>
        </p:spPr>
        <p:txBody>
          <a:bodyPr wrap="square" rtlCol="0">
            <a:spAutoFit/>
          </a:bodyPr>
          <a:lstStyle/>
          <a:p>
            <a:endParaRPr lang="en-PH" dirty="0" smtClean="0"/>
          </a:p>
          <a:p>
            <a:pPr marL="342900" indent="-342900">
              <a:buFont typeface="+mj-lt"/>
              <a:buAutoNum type="alphaLcParenR"/>
            </a:pPr>
            <a:r>
              <a:rPr lang="en-PH" dirty="0" smtClean="0"/>
              <a:t>The parable of the Wise and Foolish Builders is the conclusion of Jesus’ Sermon on the Mount</a:t>
            </a:r>
          </a:p>
          <a:p>
            <a:pPr marL="342900" indent="-342900">
              <a:buFont typeface="+mj-lt"/>
              <a:buAutoNum type="alphaLcParenR"/>
            </a:pPr>
            <a:endParaRPr lang="en-PH" dirty="0" smtClean="0"/>
          </a:p>
          <a:p>
            <a:pPr marL="342900" indent="-342900">
              <a:buFont typeface="+mj-lt"/>
              <a:buAutoNum type="alphaLcParenR"/>
            </a:pPr>
            <a:r>
              <a:rPr lang="en-PH" dirty="0" smtClean="0"/>
              <a:t>They are on somewhat one day lecture series..</a:t>
            </a:r>
          </a:p>
          <a:p>
            <a:pPr marL="342900" indent="-342900">
              <a:buFont typeface="+mj-lt"/>
              <a:buAutoNum type="alphaLcParenR"/>
            </a:pPr>
            <a:endParaRPr lang="en-PH" dirty="0" smtClean="0"/>
          </a:p>
          <a:p>
            <a:pPr marL="342900" indent="-342900">
              <a:buFont typeface="+mj-lt"/>
              <a:buAutoNum type="alphaLcParenR"/>
            </a:pPr>
            <a:r>
              <a:rPr lang="en-PH" dirty="0" smtClean="0"/>
              <a:t>We can see it here that Jesus is doing his role as a TEACHER… </a:t>
            </a:r>
          </a:p>
          <a:p>
            <a:pPr marL="342900" indent="-342900">
              <a:buFont typeface="+mj-lt"/>
              <a:buAutoNum type="alphaLcParenR"/>
            </a:pPr>
            <a:endParaRPr lang="en-PH" dirty="0" smtClean="0"/>
          </a:p>
          <a:p>
            <a:pPr marL="342900" indent="-342900">
              <a:buFont typeface="+mj-lt"/>
              <a:buAutoNum type="alphaLcParenR"/>
            </a:pPr>
            <a:r>
              <a:rPr lang="en-PH" dirty="0" smtClean="0"/>
              <a:t>And from the tongue of the Best Teacher flows the greatest lessons ..</a:t>
            </a:r>
            <a:endParaRPr lang="en-PH" dirty="0"/>
          </a:p>
        </p:txBody>
      </p:sp>
      <p:sp>
        <p:nvSpPr>
          <p:cNvPr id="10" name="TextBox 9"/>
          <p:cNvSpPr txBox="1"/>
          <p:nvPr/>
        </p:nvSpPr>
        <p:spPr>
          <a:xfrm>
            <a:off x="1219200" y="1371600"/>
            <a:ext cx="2164375" cy="523220"/>
          </a:xfrm>
          <a:prstGeom prst="rect">
            <a:avLst/>
          </a:prstGeom>
          <a:noFill/>
        </p:spPr>
        <p:txBody>
          <a:bodyPr wrap="none" rtlCol="0">
            <a:spAutoFit/>
          </a:bodyPr>
          <a:lstStyle/>
          <a:p>
            <a:r>
              <a:rPr lang="en-PH" sz="2800" dirty="0" smtClean="0"/>
              <a:t>Introduction:</a:t>
            </a:r>
            <a:endParaRPr lang="en-PH"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blinds(horizontal)">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
                                            <p:txEl>
                                              <p:pRg st="3" end="3"/>
                                            </p:txEl>
                                          </p:spTgt>
                                        </p:tgtEl>
                                        <p:attrNameLst>
                                          <p:attrName>style.visibility</p:attrName>
                                        </p:attrNameLst>
                                      </p:cBhvr>
                                      <p:to>
                                        <p:strVal val="visible"/>
                                      </p:to>
                                    </p:set>
                                    <p:animEffect transition="in" filter="blinds(horizontal)">
                                      <p:cBhvr>
                                        <p:cTn id="12" dur="500"/>
                                        <p:tgtEl>
                                          <p:spTgt spid="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
                                            <p:txEl>
                                              <p:pRg st="5" end="5"/>
                                            </p:txEl>
                                          </p:spTgt>
                                        </p:tgtEl>
                                        <p:attrNameLst>
                                          <p:attrName>style.visibility</p:attrName>
                                        </p:attrNameLst>
                                      </p:cBhvr>
                                      <p:to>
                                        <p:strVal val="visible"/>
                                      </p:to>
                                    </p:set>
                                    <p:animEffect transition="in" filter="blinds(horizontal)">
                                      <p:cBhvr>
                                        <p:cTn id="17" dur="500"/>
                                        <p:tgtEl>
                                          <p:spTgt spid="9">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9">
                                            <p:txEl>
                                              <p:pRg st="7" end="7"/>
                                            </p:txEl>
                                          </p:spTgt>
                                        </p:tgtEl>
                                        <p:attrNameLst>
                                          <p:attrName>style.visibility</p:attrName>
                                        </p:attrNameLst>
                                      </p:cBhvr>
                                      <p:to>
                                        <p:strVal val="visible"/>
                                      </p:to>
                                    </p:set>
                                    <p:animEffect transition="in" filter="blinds(horizontal)">
                                      <p:cBhvr>
                                        <p:cTn id="22" dur="500"/>
                                        <p:tgtEl>
                                          <p:spTgt spid="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990600" y="381000"/>
            <a:ext cx="7239000" cy="685800"/>
          </a:xfrm>
          <a:prstGeom prst="roundRect">
            <a:avLst/>
          </a:prstGeom>
          <a:solidFill>
            <a:schemeClr val="accent3">
              <a:lumMod val="95000"/>
            </a:schemeClr>
          </a:solidFill>
          <a:effectLst>
            <a:outerShdw blurRad="40000" dist="23000" dir="5400000" rotWithShape="0">
              <a:srgbClr val="000000">
                <a:alpha val="35000"/>
              </a:srgbClr>
            </a:outerShdw>
            <a:softEdge rad="63500"/>
          </a:effectLst>
        </p:spPr>
        <p:style>
          <a:lnRef idx="1">
            <a:schemeClr val="accent5"/>
          </a:lnRef>
          <a:fillRef idx="3">
            <a:schemeClr val="accent5"/>
          </a:fillRef>
          <a:effectRef idx="2">
            <a:schemeClr val="accent5"/>
          </a:effectRef>
          <a:fontRef idx="minor">
            <a:schemeClr val="lt1"/>
          </a:fontRef>
        </p:style>
        <p:txBody>
          <a:bodyPr rtlCol="0" anchor="ctr"/>
          <a:lstStyle/>
          <a:p>
            <a:pPr algn="ctr"/>
            <a:endParaRPr lang="en-PH"/>
          </a:p>
        </p:txBody>
      </p:sp>
      <p:sp>
        <p:nvSpPr>
          <p:cNvPr id="2050" name="Rectangle 2"/>
          <p:cNvSpPr>
            <a:spLocks noGrp="1" noChangeArrowheads="1"/>
          </p:cNvSpPr>
          <p:nvPr>
            <p:ph type="ctrTitle"/>
          </p:nvPr>
        </p:nvSpPr>
        <p:spPr>
          <a:xfrm>
            <a:off x="685800" y="457200"/>
            <a:ext cx="7772400" cy="457200"/>
          </a:xfrm>
        </p:spPr>
        <p:txBody>
          <a:bodyPr/>
          <a:lstStyle/>
          <a:p>
            <a:r>
              <a:rPr lang="en-US" sz="4000" dirty="0" smtClean="0">
                <a:latin typeface="Touch Of Nature" pitchFamily="2" charset="0"/>
              </a:rPr>
              <a:t>Sukaranan </a:t>
            </a:r>
            <a:r>
              <a:rPr lang="en-US" sz="4000" dirty="0" err="1" smtClean="0">
                <a:latin typeface="Touch Of Nature" pitchFamily="2" charset="0"/>
              </a:rPr>
              <a:t>sa</a:t>
            </a:r>
            <a:r>
              <a:rPr lang="en-US" sz="4000" dirty="0" smtClean="0">
                <a:latin typeface="Touch Of Nature" pitchFamily="2" charset="0"/>
              </a:rPr>
              <a:t> Bato</a:t>
            </a:r>
            <a:endParaRPr lang="en-US" sz="4000" dirty="0">
              <a:latin typeface="Touch Of Nature" pitchFamily="2" charset="0"/>
            </a:endParaRPr>
          </a:p>
        </p:txBody>
      </p:sp>
      <p:sp>
        <p:nvSpPr>
          <p:cNvPr id="2067" name="Rectangle 19"/>
          <p:cNvSpPr>
            <a:spLocks noChangeArrowheads="1"/>
          </p:cNvSpPr>
          <p:nvPr/>
        </p:nvSpPr>
        <p:spPr bwMode="auto">
          <a:xfrm>
            <a:off x="1066800" y="1143000"/>
            <a:ext cx="7086600" cy="5029200"/>
          </a:xfrm>
          <a:prstGeom prst="rect">
            <a:avLst/>
          </a:prstGeom>
          <a:gradFill rotWithShape="1">
            <a:gsLst>
              <a:gs pos="0">
                <a:schemeClr val="bg1">
                  <a:alpha val="49001"/>
                </a:schemeClr>
              </a:gs>
              <a:gs pos="100000">
                <a:schemeClr val="bg1">
                  <a:gamma/>
                  <a:shade val="46275"/>
                  <a:invGamma/>
                  <a:alpha val="49001"/>
                </a:schemeClr>
              </a:gs>
            </a:gsLst>
            <a:lin ang="5400000" scaled="1"/>
          </a:gradFill>
          <a:ln w="9525">
            <a:solidFill>
              <a:schemeClr val="tx1"/>
            </a:solidFill>
            <a:miter lim="800000"/>
            <a:headEnd/>
            <a:tailEnd/>
          </a:ln>
          <a:effectLst/>
        </p:spPr>
        <p:txBody>
          <a:bodyPr wrap="none" anchor="ctr"/>
          <a:lstStyle/>
          <a:p>
            <a:endParaRPr lang="en-PH" dirty="0"/>
          </a:p>
        </p:txBody>
      </p:sp>
      <p:sp>
        <p:nvSpPr>
          <p:cNvPr id="2068" name="Text Box 20"/>
          <p:cNvSpPr txBox="1">
            <a:spLocks noChangeArrowheads="1"/>
          </p:cNvSpPr>
          <p:nvPr/>
        </p:nvSpPr>
        <p:spPr bwMode="auto">
          <a:xfrm>
            <a:off x="2057400" y="1676401"/>
            <a:ext cx="4953000" cy="1815882"/>
          </a:xfrm>
          <a:prstGeom prst="rect">
            <a:avLst/>
          </a:prstGeom>
          <a:noFill/>
          <a:ln w="9525">
            <a:noFill/>
            <a:miter lim="800000"/>
            <a:headEnd/>
            <a:tailEnd/>
          </a:ln>
          <a:effectLst/>
        </p:spPr>
        <p:txBody>
          <a:bodyPr wrap="square">
            <a:spAutoFit/>
          </a:bodyPr>
          <a:lstStyle/>
          <a:p>
            <a:pPr>
              <a:spcBef>
                <a:spcPct val="50000"/>
              </a:spcBef>
            </a:pPr>
            <a:endParaRPr lang="en-US" sz="2800" dirty="0"/>
          </a:p>
          <a:p>
            <a:pPr>
              <a:spcBef>
                <a:spcPct val="50000"/>
              </a:spcBef>
            </a:pPr>
            <a:endParaRPr lang="en-US" sz="2800" dirty="0" smtClean="0"/>
          </a:p>
          <a:p>
            <a:pPr>
              <a:spcBef>
                <a:spcPct val="50000"/>
              </a:spcBef>
            </a:pPr>
            <a:endParaRPr lang="en-US" sz="2800" dirty="0" smtClean="0"/>
          </a:p>
        </p:txBody>
      </p:sp>
      <p:pic>
        <p:nvPicPr>
          <p:cNvPr id="2070" name="Picture 22" descr="MCj02442530000[1]"/>
          <p:cNvPicPr>
            <a:picLocks noChangeAspect="1" noChangeArrowheads="1"/>
          </p:cNvPicPr>
          <p:nvPr/>
        </p:nvPicPr>
        <p:blipFill>
          <a:blip r:embed="rId3"/>
          <a:srcRect/>
          <a:stretch>
            <a:fillRect/>
          </a:stretch>
        </p:blipFill>
        <p:spPr bwMode="auto">
          <a:xfrm>
            <a:off x="7010400" y="4343400"/>
            <a:ext cx="1828800" cy="2209800"/>
          </a:xfrm>
          <a:prstGeom prst="rect">
            <a:avLst/>
          </a:prstGeom>
          <a:noFill/>
        </p:spPr>
      </p:pic>
      <p:sp>
        <p:nvSpPr>
          <p:cNvPr id="9" name="TextBox 8"/>
          <p:cNvSpPr txBox="1"/>
          <p:nvPr/>
        </p:nvSpPr>
        <p:spPr>
          <a:xfrm>
            <a:off x="1524000" y="2286000"/>
            <a:ext cx="6400800" cy="2308324"/>
          </a:xfrm>
          <a:prstGeom prst="rect">
            <a:avLst/>
          </a:prstGeom>
          <a:noFill/>
        </p:spPr>
        <p:txBody>
          <a:bodyPr wrap="square" rtlCol="0">
            <a:spAutoFit/>
          </a:bodyPr>
          <a:lstStyle/>
          <a:p>
            <a:pPr marL="342900" indent="-342900"/>
            <a:r>
              <a:rPr lang="en-PH" dirty="0" smtClean="0"/>
              <a:t>POINTS:</a:t>
            </a:r>
          </a:p>
          <a:p>
            <a:pPr marL="342900" indent="-342900">
              <a:buFont typeface="+mj-lt"/>
              <a:buAutoNum type="arabicParenR"/>
            </a:pPr>
            <a:endParaRPr lang="en-PH" dirty="0" smtClean="0"/>
          </a:p>
          <a:p>
            <a:pPr marL="342900" indent="-342900">
              <a:buFont typeface="+mj-lt"/>
              <a:buAutoNum type="arabicParenR"/>
            </a:pPr>
            <a:r>
              <a:rPr lang="en-PH" dirty="0" smtClean="0"/>
              <a:t>2 Types of Builders</a:t>
            </a:r>
          </a:p>
          <a:p>
            <a:pPr marL="342900" indent="-342900">
              <a:buFont typeface="+mj-lt"/>
              <a:buAutoNum type="arabicParenR"/>
            </a:pPr>
            <a:endParaRPr lang="en-PH" dirty="0"/>
          </a:p>
          <a:p>
            <a:pPr marL="342900" indent="-342900">
              <a:buFont typeface="+mj-lt"/>
              <a:buAutoNum type="arabicParenR"/>
            </a:pPr>
            <a:r>
              <a:rPr lang="en-PH" dirty="0" smtClean="0"/>
              <a:t>2 Choices of Foundation</a:t>
            </a:r>
          </a:p>
          <a:p>
            <a:pPr marL="342900" indent="-342900">
              <a:buFont typeface="+mj-lt"/>
              <a:buAutoNum type="arabicParenR"/>
            </a:pPr>
            <a:endParaRPr lang="en-PH" dirty="0"/>
          </a:p>
          <a:p>
            <a:pPr marL="342900" indent="-342900">
              <a:buFont typeface="+mj-lt"/>
              <a:buAutoNum type="arabicParenR"/>
            </a:pPr>
            <a:r>
              <a:rPr lang="en-PH" dirty="0" smtClean="0"/>
              <a:t>The Inevitable Storm</a:t>
            </a:r>
          </a:p>
          <a:p>
            <a:pPr marL="342900" indent="-342900">
              <a:buFont typeface="+mj-lt"/>
              <a:buAutoNum type="arabicParenR"/>
            </a:pPr>
            <a:endParaRPr lang="en-PH" dirty="0"/>
          </a:p>
        </p:txBody>
      </p:sp>
      <p:sp>
        <p:nvSpPr>
          <p:cNvPr id="10" name="TextBox 9"/>
          <p:cNvSpPr txBox="1"/>
          <p:nvPr/>
        </p:nvSpPr>
        <p:spPr>
          <a:xfrm>
            <a:off x="1295400" y="1371600"/>
            <a:ext cx="6477000" cy="523220"/>
          </a:xfrm>
          <a:prstGeom prst="rect">
            <a:avLst/>
          </a:prstGeom>
          <a:noFill/>
        </p:spPr>
        <p:txBody>
          <a:bodyPr wrap="square" rtlCol="0">
            <a:spAutoFit/>
          </a:bodyPr>
          <a:lstStyle/>
          <a:p>
            <a:r>
              <a:rPr lang="en-PH" sz="2800" dirty="0" smtClean="0"/>
              <a:t>Lessons from the story..</a:t>
            </a:r>
            <a:endParaRPr lang="en-PH"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Effect transition="in" filter="blinds(horizontal)">
                                      <p:cBhvr>
                                        <p:cTn id="7" dur="500"/>
                                        <p:tgtEl>
                                          <p:spTgt spid="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
                                            <p:txEl>
                                              <p:pRg st="4" end="4"/>
                                            </p:txEl>
                                          </p:spTgt>
                                        </p:tgtEl>
                                        <p:attrNameLst>
                                          <p:attrName>style.visibility</p:attrName>
                                        </p:attrNameLst>
                                      </p:cBhvr>
                                      <p:to>
                                        <p:strVal val="visible"/>
                                      </p:to>
                                    </p:set>
                                    <p:animEffect transition="in" filter="blinds(horizontal)">
                                      <p:cBhvr>
                                        <p:cTn id="12" dur="500"/>
                                        <p:tgtEl>
                                          <p:spTgt spid="9">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
                                            <p:txEl>
                                              <p:pRg st="6" end="6"/>
                                            </p:txEl>
                                          </p:spTgt>
                                        </p:tgtEl>
                                        <p:attrNameLst>
                                          <p:attrName>style.visibility</p:attrName>
                                        </p:attrNameLst>
                                      </p:cBhvr>
                                      <p:to>
                                        <p:strVal val="visible"/>
                                      </p:to>
                                    </p:set>
                                    <p:animEffect transition="in" filter="blinds(horizontal)">
                                      <p:cBhvr>
                                        <p:cTn id="17"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990600" y="381000"/>
            <a:ext cx="7239000" cy="685800"/>
          </a:xfrm>
          <a:prstGeom prst="roundRect">
            <a:avLst/>
          </a:prstGeom>
          <a:solidFill>
            <a:schemeClr val="accent3">
              <a:lumMod val="95000"/>
            </a:schemeClr>
          </a:solidFill>
          <a:effectLst>
            <a:outerShdw blurRad="40000" dist="23000" dir="5400000" rotWithShape="0">
              <a:srgbClr val="000000">
                <a:alpha val="35000"/>
              </a:srgbClr>
            </a:outerShdw>
            <a:softEdge rad="63500"/>
          </a:effectLst>
        </p:spPr>
        <p:style>
          <a:lnRef idx="1">
            <a:schemeClr val="accent5"/>
          </a:lnRef>
          <a:fillRef idx="3">
            <a:schemeClr val="accent5"/>
          </a:fillRef>
          <a:effectRef idx="2">
            <a:schemeClr val="accent5"/>
          </a:effectRef>
          <a:fontRef idx="minor">
            <a:schemeClr val="lt1"/>
          </a:fontRef>
        </p:style>
        <p:txBody>
          <a:bodyPr rtlCol="0" anchor="ctr"/>
          <a:lstStyle/>
          <a:p>
            <a:pPr algn="ctr"/>
            <a:endParaRPr lang="en-PH"/>
          </a:p>
        </p:txBody>
      </p:sp>
      <p:sp>
        <p:nvSpPr>
          <p:cNvPr id="2050" name="Rectangle 2"/>
          <p:cNvSpPr>
            <a:spLocks noGrp="1" noChangeArrowheads="1"/>
          </p:cNvSpPr>
          <p:nvPr>
            <p:ph type="ctrTitle"/>
          </p:nvPr>
        </p:nvSpPr>
        <p:spPr>
          <a:xfrm>
            <a:off x="685800" y="457200"/>
            <a:ext cx="7772400" cy="457200"/>
          </a:xfrm>
        </p:spPr>
        <p:txBody>
          <a:bodyPr/>
          <a:lstStyle/>
          <a:p>
            <a:r>
              <a:rPr lang="en-US" sz="4000" dirty="0" smtClean="0">
                <a:latin typeface="Touch Of Nature" pitchFamily="2" charset="0"/>
              </a:rPr>
              <a:t>Sukaranan </a:t>
            </a:r>
            <a:r>
              <a:rPr lang="en-US" sz="4000" dirty="0" err="1" smtClean="0">
                <a:latin typeface="Touch Of Nature" pitchFamily="2" charset="0"/>
              </a:rPr>
              <a:t>sa</a:t>
            </a:r>
            <a:r>
              <a:rPr lang="en-US" sz="4000" dirty="0" smtClean="0">
                <a:latin typeface="Touch Of Nature" pitchFamily="2" charset="0"/>
              </a:rPr>
              <a:t> Bato</a:t>
            </a:r>
            <a:endParaRPr lang="en-US" sz="4000" dirty="0">
              <a:latin typeface="Touch Of Nature" pitchFamily="2" charset="0"/>
            </a:endParaRPr>
          </a:p>
        </p:txBody>
      </p:sp>
      <p:sp>
        <p:nvSpPr>
          <p:cNvPr id="2067" name="Rectangle 19"/>
          <p:cNvSpPr>
            <a:spLocks noChangeArrowheads="1"/>
          </p:cNvSpPr>
          <p:nvPr/>
        </p:nvSpPr>
        <p:spPr bwMode="auto">
          <a:xfrm>
            <a:off x="1066800" y="1143000"/>
            <a:ext cx="7086600" cy="5029200"/>
          </a:xfrm>
          <a:prstGeom prst="rect">
            <a:avLst/>
          </a:prstGeom>
          <a:gradFill rotWithShape="1">
            <a:gsLst>
              <a:gs pos="0">
                <a:schemeClr val="bg1">
                  <a:alpha val="49001"/>
                </a:schemeClr>
              </a:gs>
              <a:gs pos="100000">
                <a:schemeClr val="bg1">
                  <a:gamma/>
                  <a:shade val="46275"/>
                  <a:invGamma/>
                  <a:alpha val="49001"/>
                </a:schemeClr>
              </a:gs>
            </a:gsLst>
            <a:lin ang="5400000" scaled="1"/>
          </a:gradFill>
          <a:ln w="9525">
            <a:solidFill>
              <a:schemeClr val="tx1"/>
            </a:solidFill>
            <a:miter lim="800000"/>
            <a:headEnd/>
            <a:tailEnd/>
          </a:ln>
          <a:effectLst/>
        </p:spPr>
        <p:txBody>
          <a:bodyPr wrap="none" anchor="ctr"/>
          <a:lstStyle/>
          <a:p>
            <a:endParaRPr lang="en-PH" dirty="0"/>
          </a:p>
        </p:txBody>
      </p:sp>
      <p:sp>
        <p:nvSpPr>
          <p:cNvPr id="2068" name="Text Box 20"/>
          <p:cNvSpPr txBox="1">
            <a:spLocks noChangeArrowheads="1"/>
          </p:cNvSpPr>
          <p:nvPr/>
        </p:nvSpPr>
        <p:spPr bwMode="auto">
          <a:xfrm>
            <a:off x="2057400" y="1676401"/>
            <a:ext cx="4953000" cy="1815882"/>
          </a:xfrm>
          <a:prstGeom prst="rect">
            <a:avLst/>
          </a:prstGeom>
          <a:noFill/>
          <a:ln w="9525">
            <a:noFill/>
            <a:miter lim="800000"/>
            <a:headEnd/>
            <a:tailEnd/>
          </a:ln>
          <a:effectLst/>
        </p:spPr>
        <p:txBody>
          <a:bodyPr wrap="square">
            <a:spAutoFit/>
          </a:bodyPr>
          <a:lstStyle/>
          <a:p>
            <a:pPr>
              <a:spcBef>
                <a:spcPct val="50000"/>
              </a:spcBef>
            </a:pPr>
            <a:endParaRPr lang="en-US" sz="2800" dirty="0"/>
          </a:p>
          <a:p>
            <a:pPr>
              <a:spcBef>
                <a:spcPct val="50000"/>
              </a:spcBef>
            </a:pPr>
            <a:endParaRPr lang="en-US" sz="2800" dirty="0" smtClean="0"/>
          </a:p>
          <a:p>
            <a:pPr>
              <a:spcBef>
                <a:spcPct val="50000"/>
              </a:spcBef>
            </a:pPr>
            <a:endParaRPr lang="en-US" sz="2800" dirty="0" smtClean="0"/>
          </a:p>
        </p:txBody>
      </p:sp>
      <p:sp>
        <p:nvSpPr>
          <p:cNvPr id="10" name="TextBox 9"/>
          <p:cNvSpPr txBox="1"/>
          <p:nvPr/>
        </p:nvSpPr>
        <p:spPr>
          <a:xfrm>
            <a:off x="1295400" y="1371601"/>
            <a:ext cx="6477000" cy="954107"/>
          </a:xfrm>
          <a:prstGeom prst="rect">
            <a:avLst/>
          </a:prstGeom>
          <a:noFill/>
        </p:spPr>
        <p:txBody>
          <a:bodyPr wrap="square" rtlCol="0">
            <a:spAutoFit/>
          </a:bodyPr>
          <a:lstStyle/>
          <a:p>
            <a:pPr marL="514350" indent="-514350">
              <a:buAutoNum type="arabicParenR"/>
            </a:pPr>
            <a:r>
              <a:rPr lang="en-PH" sz="2800" dirty="0" smtClean="0"/>
              <a:t>2 Types of Builders</a:t>
            </a:r>
          </a:p>
          <a:p>
            <a:pPr marL="514350" indent="-514350"/>
            <a:r>
              <a:rPr lang="en-PH" sz="2800" dirty="0" smtClean="0"/>
              <a:t>   </a:t>
            </a:r>
            <a:endParaRPr lang="en-PH" sz="2800" dirty="0"/>
          </a:p>
        </p:txBody>
      </p:sp>
      <p:sp>
        <p:nvSpPr>
          <p:cNvPr id="11" name="TextBox 10"/>
          <p:cNvSpPr txBox="1"/>
          <p:nvPr/>
        </p:nvSpPr>
        <p:spPr>
          <a:xfrm>
            <a:off x="2286000" y="2133600"/>
            <a:ext cx="184731" cy="1200329"/>
          </a:xfrm>
          <a:prstGeom prst="rect">
            <a:avLst/>
          </a:prstGeom>
          <a:noFill/>
        </p:spPr>
        <p:txBody>
          <a:bodyPr wrap="none" rtlCol="0">
            <a:spAutoFit/>
          </a:bodyPr>
          <a:lstStyle/>
          <a:p>
            <a:endParaRPr lang="en-PH" dirty="0" smtClean="0"/>
          </a:p>
          <a:p>
            <a:endParaRPr lang="en-PH" dirty="0"/>
          </a:p>
          <a:p>
            <a:endParaRPr lang="en-PH" dirty="0" smtClean="0"/>
          </a:p>
          <a:p>
            <a:endParaRPr lang="en-PH" dirty="0"/>
          </a:p>
        </p:txBody>
      </p:sp>
      <p:sp>
        <p:nvSpPr>
          <p:cNvPr id="12" name="TextBox 11"/>
          <p:cNvSpPr txBox="1"/>
          <p:nvPr/>
        </p:nvSpPr>
        <p:spPr>
          <a:xfrm>
            <a:off x="1219200" y="1905000"/>
            <a:ext cx="6705600" cy="4647426"/>
          </a:xfrm>
          <a:prstGeom prst="rect">
            <a:avLst/>
          </a:prstGeom>
          <a:noFill/>
        </p:spPr>
        <p:txBody>
          <a:bodyPr wrap="square" rtlCol="0">
            <a:spAutoFit/>
          </a:bodyPr>
          <a:lstStyle/>
          <a:p>
            <a:pPr marL="342900" indent="-342900">
              <a:buFont typeface="+mj-lt"/>
              <a:buAutoNum type="alphaUcPeriod"/>
            </a:pPr>
            <a:r>
              <a:rPr lang="en-PH" sz="2000" dirty="0" smtClean="0"/>
              <a:t>Jesus used the characters of </a:t>
            </a:r>
          </a:p>
          <a:p>
            <a:pPr marL="342900" indent="-342900">
              <a:buFont typeface="+mj-lt"/>
              <a:buAutoNum type="alphaUcPeriod"/>
            </a:pPr>
            <a:endParaRPr lang="en-PH" sz="2000" dirty="0" smtClean="0"/>
          </a:p>
          <a:p>
            <a:pPr marL="342900" indent="-342900"/>
            <a:r>
              <a:rPr lang="en-PH" sz="2000" dirty="0"/>
              <a:t> </a:t>
            </a:r>
            <a:r>
              <a:rPr lang="en-PH" sz="2000" dirty="0" smtClean="0"/>
              <a:t> </a:t>
            </a:r>
            <a:r>
              <a:rPr lang="en-PH" sz="2000" dirty="0"/>
              <a:t> </a:t>
            </a:r>
            <a:r>
              <a:rPr lang="en-PH" sz="2000" dirty="0" smtClean="0"/>
              <a:t>  </a:t>
            </a:r>
            <a:r>
              <a:rPr lang="en-PH" sz="3200" dirty="0" smtClean="0"/>
              <a:t>BUILDERS                  HEARERS</a:t>
            </a:r>
          </a:p>
          <a:p>
            <a:pPr marL="342900" indent="-342900"/>
            <a:endParaRPr lang="en-PH" sz="3200" dirty="0"/>
          </a:p>
          <a:p>
            <a:pPr marL="342900" indent="-342900"/>
            <a:endParaRPr lang="en-PH" sz="3200" dirty="0" smtClean="0"/>
          </a:p>
          <a:p>
            <a:pPr marL="342900" indent="-342900"/>
            <a:endParaRPr lang="en-PH" sz="3200" dirty="0"/>
          </a:p>
          <a:p>
            <a:pPr marL="342900" indent="-342900"/>
            <a:endParaRPr lang="en-PH" sz="3200" dirty="0" smtClean="0"/>
          </a:p>
          <a:p>
            <a:pPr marL="342900" indent="-342900"/>
            <a:endParaRPr lang="en-PH" sz="3200" dirty="0"/>
          </a:p>
          <a:p>
            <a:pPr marL="342900" indent="-342900"/>
            <a:endParaRPr lang="en-PH" sz="3200" dirty="0" smtClean="0"/>
          </a:p>
          <a:p>
            <a:pPr marL="342900" indent="-342900"/>
            <a:endParaRPr lang="en-PH" sz="3200" dirty="0"/>
          </a:p>
        </p:txBody>
      </p:sp>
      <p:sp>
        <p:nvSpPr>
          <p:cNvPr id="15" name="Left-Right Arrow 14"/>
          <p:cNvSpPr/>
          <p:nvPr/>
        </p:nvSpPr>
        <p:spPr>
          <a:xfrm>
            <a:off x="3810000" y="2438400"/>
            <a:ext cx="1752600" cy="6858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graphicFrame>
        <p:nvGraphicFramePr>
          <p:cNvPr id="17" name="Diagram 16"/>
          <p:cNvGraphicFramePr/>
          <p:nvPr/>
        </p:nvGraphicFramePr>
        <p:xfrm>
          <a:off x="1676400" y="3429000"/>
          <a:ext cx="6096000" cy="2590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
                                            <p:txEl>
                                              <p:pRg st="2" end="2"/>
                                            </p:txEl>
                                          </p:spTgt>
                                        </p:tgtEl>
                                        <p:attrNameLst>
                                          <p:attrName>style.visibility</p:attrName>
                                        </p:attrNameLst>
                                      </p:cBhvr>
                                      <p:to>
                                        <p:strVal val="visible"/>
                                      </p:to>
                                    </p:set>
                                    <p:animEffect transition="in" filter="blinds(horizontal)">
                                      <p:cBhvr>
                                        <p:cTn id="7" dur="500"/>
                                        <p:tgtEl>
                                          <p:spTgt spid="1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5"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2000"/>
                                        <p:tgtEl>
                                          <p:spTgt spid="15"/>
                                        </p:tgtEl>
                                      </p:cBhvr>
                                    </p:animEffect>
                                    <p:anim calcmode="lin" valueType="num">
                                      <p:cBhvr>
                                        <p:cTn id="13" dur="2000" fill="hold"/>
                                        <p:tgtEl>
                                          <p:spTgt spid="15"/>
                                        </p:tgtEl>
                                        <p:attrNameLst>
                                          <p:attrName>style.rotation</p:attrName>
                                        </p:attrNameLst>
                                      </p:cBhvr>
                                      <p:tavLst>
                                        <p:tav tm="0">
                                          <p:val>
                                            <p:fltVal val="720"/>
                                          </p:val>
                                        </p:tav>
                                        <p:tav tm="100000">
                                          <p:val>
                                            <p:fltVal val="0"/>
                                          </p:val>
                                        </p:tav>
                                      </p:tavLst>
                                    </p:anim>
                                    <p:anim calcmode="lin" valueType="num">
                                      <p:cBhvr>
                                        <p:cTn id="14" dur="2000" fill="hold"/>
                                        <p:tgtEl>
                                          <p:spTgt spid="15"/>
                                        </p:tgtEl>
                                        <p:attrNameLst>
                                          <p:attrName>ppt_h</p:attrName>
                                        </p:attrNameLst>
                                      </p:cBhvr>
                                      <p:tavLst>
                                        <p:tav tm="0">
                                          <p:val>
                                            <p:fltVal val="0"/>
                                          </p:val>
                                        </p:tav>
                                        <p:tav tm="100000">
                                          <p:val>
                                            <p:strVal val="#ppt_h"/>
                                          </p:val>
                                        </p:tav>
                                      </p:tavLst>
                                    </p:anim>
                                    <p:anim calcmode="lin" valueType="num">
                                      <p:cBhvr>
                                        <p:cTn id="15" dur="2000" fill="hold"/>
                                        <p:tgtEl>
                                          <p:spTgt spid="15"/>
                                        </p:tgtEl>
                                        <p:attrNameLst>
                                          <p:attrName>ppt_w</p:attrName>
                                        </p:attrNameLst>
                                      </p:cBhvr>
                                      <p:tavLst>
                                        <p:tav tm="0">
                                          <p:val>
                                            <p:fltVal val="0"/>
                                          </p:val>
                                        </p:tav>
                                        <p:tav tm="100000">
                                          <p:val>
                                            <p:strVal val="#ppt_w"/>
                                          </p:val>
                                        </p:tav>
                                      </p:tavLst>
                                    </p:anim>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checkerboard(across)">
                                      <p:cBhvr>
                                        <p:cTn id="2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Graphic spid="17"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990600" y="381000"/>
            <a:ext cx="7239000" cy="685800"/>
          </a:xfrm>
          <a:prstGeom prst="roundRect">
            <a:avLst/>
          </a:prstGeom>
          <a:solidFill>
            <a:schemeClr val="accent3">
              <a:lumMod val="95000"/>
            </a:schemeClr>
          </a:solidFill>
          <a:effectLst>
            <a:outerShdw blurRad="40000" dist="23000" dir="5400000" rotWithShape="0">
              <a:srgbClr val="000000">
                <a:alpha val="35000"/>
              </a:srgbClr>
            </a:outerShdw>
            <a:softEdge rad="63500"/>
          </a:effectLst>
        </p:spPr>
        <p:style>
          <a:lnRef idx="1">
            <a:schemeClr val="accent5"/>
          </a:lnRef>
          <a:fillRef idx="3">
            <a:schemeClr val="accent5"/>
          </a:fillRef>
          <a:effectRef idx="2">
            <a:schemeClr val="accent5"/>
          </a:effectRef>
          <a:fontRef idx="minor">
            <a:schemeClr val="lt1"/>
          </a:fontRef>
        </p:style>
        <p:txBody>
          <a:bodyPr rtlCol="0" anchor="ctr"/>
          <a:lstStyle/>
          <a:p>
            <a:pPr algn="ctr"/>
            <a:endParaRPr lang="en-PH"/>
          </a:p>
        </p:txBody>
      </p:sp>
      <p:sp>
        <p:nvSpPr>
          <p:cNvPr id="2050" name="Rectangle 2"/>
          <p:cNvSpPr>
            <a:spLocks noGrp="1" noChangeArrowheads="1"/>
          </p:cNvSpPr>
          <p:nvPr>
            <p:ph type="ctrTitle"/>
          </p:nvPr>
        </p:nvSpPr>
        <p:spPr>
          <a:xfrm>
            <a:off x="685800" y="457200"/>
            <a:ext cx="7772400" cy="457200"/>
          </a:xfrm>
        </p:spPr>
        <p:txBody>
          <a:bodyPr/>
          <a:lstStyle/>
          <a:p>
            <a:r>
              <a:rPr lang="en-US" sz="4000" dirty="0" smtClean="0">
                <a:latin typeface="Touch Of Nature" pitchFamily="2" charset="0"/>
              </a:rPr>
              <a:t>Sukaranan </a:t>
            </a:r>
            <a:r>
              <a:rPr lang="en-US" sz="4000" dirty="0" err="1" smtClean="0">
                <a:latin typeface="Touch Of Nature" pitchFamily="2" charset="0"/>
              </a:rPr>
              <a:t>sa</a:t>
            </a:r>
            <a:r>
              <a:rPr lang="en-US" sz="4000" dirty="0" smtClean="0">
                <a:latin typeface="Touch Of Nature" pitchFamily="2" charset="0"/>
              </a:rPr>
              <a:t> Bato</a:t>
            </a:r>
            <a:endParaRPr lang="en-US" sz="4000" dirty="0">
              <a:latin typeface="Touch Of Nature" pitchFamily="2" charset="0"/>
            </a:endParaRPr>
          </a:p>
        </p:txBody>
      </p:sp>
      <p:sp>
        <p:nvSpPr>
          <p:cNvPr id="2067" name="Rectangle 19"/>
          <p:cNvSpPr>
            <a:spLocks noChangeArrowheads="1"/>
          </p:cNvSpPr>
          <p:nvPr/>
        </p:nvSpPr>
        <p:spPr bwMode="auto">
          <a:xfrm>
            <a:off x="1066800" y="1143000"/>
            <a:ext cx="7086600" cy="5029200"/>
          </a:xfrm>
          <a:prstGeom prst="rect">
            <a:avLst/>
          </a:prstGeom>
          <a:gradFill rotWithShape="1">
            <a:gsLst>
              <a:gs pos="0">
                <a:schemeClr val="bg1">
                  <a:alpha val="49001"/>
                </a:schemeClr>
              </a:gs>
              <a:gs pos="100000">
                <a:schemeClr val="bg1">
                  <a:gamma/>
                  <a:shade val="46275"/>
                  <a:invGamma/>
                  <a:alpha val="49001"/>
                </a:schemeClr>
              </a:gs>
            </a:gsLst>
            <a:lin ang="5400000" scaled="1"/>
          </a:gradFill>
          <a:ln w="9525">
            <a:solidFill>
              <a:schemeClr val="tx1"/>
            </a:solidFill>
            <a:miter lim="800000"/>
            <a:headEnd/>
            <a:tailEnd/>
          </a:ln>
          <a:effectLst/>
        </p:spPr>
        <p:txBody>
          <a:bodyPr wrap="none" anchor="ctr"/>
          <a:lstStyle/>
          <a:p>
            <a:pPr marL="342900" indent="-342900"/>
            <a:endParaRPr lang="en-PH" dirty="0"/>
          </a:p>
        </p:txBody>
      </p:sp>
      <p:sp>
        <p:nvSpPr>
          <p:cNvPr id="2068" name="Text Box 20"/>
          <p:cNvSpPr txBox="1">
            <a:spLocks noChangeArrowheads="1"/>
          </p:cNvSpPr>
          <p:nvPr/>
        </p:nvSpPr>
        <p:spPr bwMode="auto">
          <a:xfrm>
            <a:off x="2057400" y="1676401"/>
            <a:ext cx="4953000" cy="1815882"/>
          </a:xfrm>
          <a:prstGeom prst="rect">
            <a:avLst/>
          </a:prstGeom>
          <a:noFill/>
          <a:ln w="9525">
            <a:noFill/>
            <a:miter lim="800000"/>
            <a:headEnd/>
            <a:tailEnd/>
          </a:ln>
          <a:effectLst/>
        </p:spPr>
        <p:txBody>
          <a:bodyPr wrap="square">
            <a:spAutoFit/>
          </a:bodyPr>
          <a:lstStyle/>
          <a:p>
            <a:pPr>
              <a:spcBef>
                <a:spcPct val="50000"/>
              </a:spcBef>
            </a:pPr>
            <a:endParaRPr lang="en-US" sz="2800" dirty="0"/>
          </a:p>
          <a:p>
            <a:pPr>
              <a:spcBef>
                <a:spcPct val="50000"/>
              </a:spcBef>
            </a:pPr>
            <a:endParaRPr lang="en-US" sz="2800" dirty="0" smtClean="0"/>
          </a:p>
          <a:p>
            <a:pPr>
              <a:spcBef>
                <a:spcPct val="50000"/>
              </a:spcBef>
            </a:pPr>
            <a:endParaRPr lang="en-US" sz="2800" dirty="0" smtClean="0"/>
          </a:p>
        </p:txBody>
      </p:sp>
      <p:sp>
        <p:nvSpPr>
          <p:cNvPr id="10" name="TextBox 9"/>
          <p:cNvSpPr txBox="1"/>
          <p:nvPr/>
        </p:nvSpPr>
        <p:spPr>
          <a:xfrm>
            <a:off x="1143000" y="1371600"/>
            <a:ext cx="6477000" cy="646331"/>
          </a:xfrm>
          <a:prstGeom prst="rect">
            <a:avLst/>
          </a:prstGeom>
          <a:noFill/>
        </p:spPr>
        <p:txBody>
          <a:bodyPr wrap="square" rtlCol="0">
            <a:spAutoFit/>
          </a:bodyPr>
          <a:lstStyle/>
          <a:p>
            <a:r>
              <a:rPr lang="en-PH" sz="3600" dirty="0" smtClean="0"/>
              <a:t>2) </a:t>
            </a:r>
            <a:r>
              <a:rPr lang="en-PH" sz="3600" dirty="0" smtClean="0"/>
              <a:t>2 Choices of Foundation</a:t>
            </a:r>
          </a:p>
        </p:txBody>
      </p:sp>
      <p:sp>
        <p:nvSpPr>
          <p:cNvPr id="11" name="TextBox 10"/>
          <p:cNvSpPr txBox="1"/>
          <p:nvPr/>
        </p:nvSpPr>
        <p:spPr>
          <a:xfrm>
            <a:off x="1676400" y="2438400"/>
            <a:ext cx="6096000" cy="1200329"/>
          </a:xfrm>
          <a:prstGeom prst="rect">
            <a:avLst/>
          </a:prstGeom>
          <a:noFill/>
        </p:spPr>
        <p:txBody>
          <a:bodyPr wrap="square" rtlCol="0">
            <a:spAutoFit/>
          </a:bodyPr>
          <a:lstStyle/>
          <a:p>
            <a:pPr>
              <a:buFont typeface="Arial" pitchFamily="34" charset="0"/>
              <a:buChar char="•"/>
            </a:pPr>
            <a:r>
              <a:rPr lang="en-PH" sz="2400" dirty="0" smtClean="0"/>
              <a:t> This is the main theme of the parable..</a:t>
            </a:r>
          </a:p>
          <a:p>
            <a:pPr>
              <a:buFont typeface="Arial" pitchFamily="34" charset="0"/>
              <a:buChar char="•"/>
            </a:pPr>
            <a:r>
              <a:rPr lang="en-PH" sz="2400" dirty="0" smtClean="0"/>
              <a:t> The choices they have made defines their character in the story</a:t>
            </a:r>
            <a:endParaRPr lang="en-PH" sz="2400" dirty="0"/>
          </a:p>
        </p:txBody>
      </p:sp>
      <p:sp>
        <p:nvSpPr>
          <p:cNvPr id="12" name="TextBox 11"/>
          <p:cNvSpPr txBox="1"/>
          <p:nvPr/>
        </p:nvSpPr>
        <p:spPr>
          <a:xfrm>
            <a:off x="1371600" y="3810000"/>
            <a:ext cx="6248400" cy="1815882"/>
          </a:xfrm>
          <a:prstGeom prst="rect">
            <a:avLst/>
          </a:prstGeom>
          <a:noFill/>
        </p:spPr>
        <p:txBody>
          <a:bodyPr wrap="square" rtlCol="0">
            <a:spAutoFit/>
          </a:bodyPr>
          <a:lstStyle/>
          <a:p>
            <a:pPr marL="342900" indent="-342900">
              <a:buFont typeface="+mj-lt"/>
              <a:buAutoNum type="alphaUcPeriod"/>
            </a:pPr>
            <a:r>
              <a:rPr lang="en-PH" sz="2800" dirty="0" smtClean="0"/>
              <a:t>The Foolish Builder</a:t>
            </a:r>
          </a:p>
          <a:p>
            <a:pPr marL="342900" indent="-342900">
              <a:buFont typeface="Arial" pitchFamily="34" charset="0"/>
              <a:buChar char="•"/>
            </a:pPr>
            <a:r>
              <a:rPr lang="en-PH" sz="2800" dirty="0" smtClean="0"/>
              <a:t>He had chosen to build his house on the sand</a:t>
            </a:r>
          </a:p>
          <a:p>
            <a:pPr marL="342900" indent="-342900"/>
            <a:r>
              <a:rPr lang="en-PH" sz="2800" dirty="0" smtClean="0"/>
              <a:t>      </a:t>
            </a:r>
            <a:endParaRPr lang="en-PH"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blinds(horizontal)">
                                      <p:cBhvr>
                                        <p:cTn id="7" dur="500"/>
                                        <p:tgtEl>
                                          <p:spTgt spid="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blinds(horizontal)">
                                      <p:cBhvr>
                                        <p:cTn id="12" dur="500"/>
                                        <p:tgtEl>
                                          <p:spTgt spid="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animEffect transition="in" filter="blinds(horizontal)">
                                      <p:cBhvr>
                                        <p:cTn id="17" dur="500"/>
                                        <p:tgtEl>
                                          <p:spTgt spid="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and.jpeg"/>
          <p:cNvPicPr>
            <a:picLocks noGrp="1" noChangeAspect="1"/>
          </p:cNvPicPr>
          <p:nvPr>
            <p:ph idx="1"/>
          </p:nvPr>
        </p:nvPicPr>
        <p:blipFill>
          <a:blip r:embed="rId2"/>
          <a:stretch>
            <a:fillRect/>
          </a:stretch>
        </p:blipFill>
        <p:spPr>
          <a:xfrm>
            <a:off x="0" y="0"/>
            <a:ext cx="9144000" cy="6858000"/>
          </a:xfrm>
        </p:spPr>
      </p:pic>
      <p:sp>
        <p:nvSpPr>
          <p:cNvPr id="5" name="Rectangle 19"/>
          <p:cNvSpPr>
            <a:spLocks noChangeArrowheads="1"/>
          </p:cNvSpPr>
          <p:nvPr/>
        </p:nvSpPr>
        <p:spPr bwMode="auto">
          <a:xfrm>
            <a:off x="457200" y="457200"/>
            <a:ext cx="8077200" cy="5715000"/>
          </a:xfrm>
          <a:prstGeom prst="rect">
            <a:avLst/>
          </a:prstGeom>
          <a:gradFill rotWithShape="1">
            <a:gsLst>
              <a:gs pos="0">
                <a:schemeClr val="bg1">
                  <a:alpha val="49001"/>
                </a:schemeClr>
              </a:gs>
              <a:gs pos="100000">
                <a:schemeClr val="bg1">
                  <a:gamma/>
                  <a:shade val="46275"/>
                  <a:invGamma/>
                  <a:alpha val="49001"/>
                </a:schemeClr>
              </a:gs>
            </a:gsLst>
            <a:lin ang="5400000" scaled="1"/>
          </a:gradFill>
          <a:ln w="9525">
            <a:solidFill>
              <a:schemeClr val="tx1"/>
            </a:solidFill>
            <a:miter lim="800000"/>
            <a:headEnd/>
            <a:tailEnd/>
          </a:ln>
          <a:effectLst/>
        </p:spPr>
        <p:txBody>
          <a:bodyPr wrap="none" anchor="ctr"/>
          <a:lstStyle/>
          <a:p>
            <a:endParaRPr lang="en-PH" dirty="0"/>
          </a:p>
        </p:txBody>
      </p:sp>
      <p:sp>
        <p:nvSpPr>
          <p:cNvPr id="2" name="Title 1"/>
          <p:cNvSpPr>
            <a:spLocks noGrp="1"/>
          </p:cNvSpPr>
          <p:nvPr>
            <p:ph type="title"/>
          </p:nvPr>
        </p:nvSpPr>
        <p:spPr>
          <a:xfrm>
            <a:off x="457200" y="457200"/>
            <a:ext cx="8229600" cy="6019800"/>
          </a:xfrm>
        </p:spPr>
        <p:txBody>
          <a:bodyPr/>
          <a:lstStyle/>
          <a:p>
            <a:pPr algn="l"/>
            <a:r>
              <a:rPr lang="en-PH" b="1" dirty="0" smtClean="0"/>
              <a:t>                   BALAS </a:t>
            </a:r>
            <a:r>
              <a:rPr lang="en-PH" dirty="0" smtClean="0"/>
              <a:t/>
            </a:r>
            <a:br>
              <a:rPr lang="en-PH" dirty="0" smtClean="0"/>
            </a:br>
            <a:r>
              <a:rPr lang="en-PH" dirty="0" smtClean="0"/>
              <a:t>- </a:t>
            </a:r>
            <a:r>
              <a:rPr lang="en-PH" dirty="0" err="1" smtClean="0"/>
              <a:t>sayon</a:t>
            </a:r>
            <a:r>
              <a:rPr lang="en-PH" dirty="0" smtClean="0"/>
              <a:t> </a:t>
            </a:r>
            <a:r>
              <a:rPr lang="en-PH" dirty="0" err="1" smtClean="0"/>
              <a:t>kaluton</a:t>
            </a:r>
            <a:r>
              <a:rPr lang="en-PH" dirty="0" smtClean="0"/>
              <a:t/>
            </a:r>
            <a:br>
              <a:rPr lang="en-PH" dirty="0" smtClean="0"/>
            </a:br>
            <a:r>
              <a:rPr lang="en-PH" dirty="0" smtClean="0"/>
              <a:t>-</a:t>
            </a:r>
            <a:r>
              <a:rPr lang="en-PH" dirty="0" err="1" smtClean="0"/>
              <a:t>dali</a:t>
            </a:r>
            <a:r>
              <a:rPr lang="en-PH" dirty="0" smtClean="0"/>
              <a:t> </a:t>
            </a:r>
            <a:r>
              <a:rPr lang="en-PH" dirty="0" err="1" smtClean="0"/>
              <a:t>ra</a:t>
            </a:r>
            <a:r>
              <a:rPr lang="en-PH" dirty="0" smtClean="0"/>
              <a:t> </a:t>
            </a:r>
            <a:r>
              <a:rPr lang="en-PH" dirty="0" err="1" smtClean="0"/>
              <a:t>mapatukuran</a:t>
            </a:r>
            <a:r>
              <a:rPr lang="en-PH" dirty="0" smtClean="0"/>
              <a:t> </a:t>
            </a:r>
            <a:r>
              <a:rPr lang="en-PH" dirty="0" err="1" smtClean="0"/>
              <a:t>ug</a:t>
            </a:r>
            <a:r>
              <a:rPr lang="en-PH" dirty="0" smtClean="0"/>
              <a:t> </a:t>
            </a:r>
            <a:r>
              <a:rPr lang="en-PH" dirty="0" err="1" smtClean="0"/>
              <a:t>sukaranan</a:t>
            </a:r>
            <a:r>
              <a:rPr lang="en-PH" dirty="0" smtClean="0"/>
              <a:t/>
            </a:r>
            <a:br>
              <a:rPr lang="en-PH" dirty="0" smtClean="0"/>
            </a:br>
            <a:r>
              <a:rPr lang="en-PH" dirty="0" smtClean="0"/>
              <a:t>-</a:t>
            </a:r>
            <a:r>
              <a:rPr lang="en-PH" dirty="0" err="1" smtClean="0"/>
              <a:t>gadali</a:t>
            </a:r>
            <a:r>
              <a:rPr lang="en-PH" dirty="0" smtClean="0"/>
              <a:t/>
            </a:r>
            <a:br>
              <a:rPr lang="en-PH" dirty="0" smtClean="0"/>
            </a:br>
            <a:r>
              <a:rPr lang="en-PH" dirty="0" smtClean="0"/>
              <a:t>-he thinks that he made the right decision… otherwise he wont build there..</a:t>
            </a:r>
            <a:r>
              <a:rPr lang="en-PH" dirty="0"/>
              <a:t/>
            </a:r>
            <a:br>
              <a:rPr lang="en-PH" dirty="0"/>
            </a:br>
            <a:endParaRPr lang="en-PH"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and.jpeg"/>
          <p:cNvPicPr>
            <a:picLocks noGrp="1" noChangeAspect="1"/>
          </p:cNvPicPr>
          <p:nvPr>
            <p:ph idx="1"/>
          </p:nvPr>
        </p:nvPicPr>
        <p:blipFill>
          <a:blip r:embed="rId2"/>
          <a:stretch>
            <a:fillRect/>
          </a:stretch>
        </p:blipFill>
        <p:spPr>
          <a:xfrm>
            <a:off x="0" y="0"/>
            <a:ext cx="9144000" cy="6858000"/>
          </a:xfrm>
        </p:spPr>
      </p:pic>
      <p:sp>
        <p:nvSpPr>
          <p:cNvPr id="5" name="Rectangle 19"/>
          <p:cNvSpPr>
            <a:spLocks noChangeArrowheads="1"/>
          </p:cNvSpPr>
          <p:nvPr/>
        </p:nvSpPr>
        <p:spPr bwMode="auto">
          <a:xfrm>
            <a:off x="457200" y="457200"/>
            <a:ext cx="8077200" cy="5715000"/>
          </a:xfrm>
          <a:prstGeom prst="rect">
            <a:avLst/>
          </a:prstGeom>
          <a:gradFill rotWithShape="1">
            <a:gsLst>
              <a:gs pos="0">
                <a:schemeClr val="bg1">
                  <a:alpha val="49001"/>
                </a:schemeClr>
              </a:gs>
              <a:gs pos="100000">
                <a:schemeClr val="bg1">
                  <a:gamma/>
                  <a:shade val="46275"/>
                  <a:invGamma/>
                  <a:alpha val="49001"/>
                </a:schemeClr>
              </a:gs>
            </a:gsLst>
            <a:lin ang="5400000" scaled="1"/>
          </a:gradFill>
          <a:ln w="9525">
            <a:solidFill>
              <a:schemeClr val="tx1"/>
            </a:solidFill>
            <a:miter lim="800000"/>
            <a:headEnd/>
            <a:tailEnd/>
          </a:ln>
          <a:effectLst/>
        </p:spPr>
        <p:txBody>
          <a:bodyPr wrap="none" anchor="ctr"/>
          <a:lstStyle/>
          <a:p>
            <a:endParaRPr lang="en-PH" dirty="0"/>
          </a:p>
        </p:txBody>
      </p:sp>
      <p:sp>
        <p:nvSpPr>
          <p:cNvPr id="2" name="Title 1"/>
          <p:cNvSpPr>
            <a:spLocks noGrp="1"/>
          </p:cNvSpPr>
          <p:nvPr>
            <p:ph type="title"/>
          </p:nvPr>
        </p:nvSpPr>
        <p:spPr>
          <a:xfrm>
            <a:off x="457200" y="533400"/>
            <a:ext cx="7924800" cy="5943600"/>
          </a:xfrm>
        </p:spPr>
        <p:txBody>
          <a:bodyPr/>
          <a:lstStyle/>
          <a:p>
            <a:pPr marL="742950" indent="-742950" algn="l"/>
            <a:r>
              <a:rPr lang="en-PH" dirty="0" smtClean="0"/>
              <a:t>Other Reasons:</a:t>
            </a:r>
            <a:br>
              <a:rPr lang="en-PH" dirty="0" smtClean="0"/>
            </a:br>
            <a:r>
              <a:rPr lang="en-PH" dirty="0" smtClean="0"/>
              <a:t>-Procrastination</a:t>
            </a:r>
            <a:br>
              <a:rPr lang="en-PH" dirty="0" smtClean="0"/>
            </a:br>
            <a:r>
              <a:rPr lang="en-PH" dirty="0" smtClean="0"/>
              <a:t> -ease disease</a:t>
            </a:r>
            <a:br>
              <a:rPr lang="en-PH" dirty="0" smtClean="0"/>
            </a:br>
            <a:r>
              <a:rPr lang="en-PH" dirty="0" smtClean="0"/>
              <a:t>-poor vision</a:t>
            </a:r>
            <a:r>
              <a:rPr lang="en-PH" sz="4000" dirty="0"/>
              <a:t/>
            </a:r>
            <a:br>
              <a:rPr lang="en-PH" sz="4000" dirty="0"/>
            </a:br>
            <a:r>
              <a:rPr lang="en-PH" sz="4000" dirty="0" smtClean="0"/>
              <a:t>-experienced builders wont build there</a:t>
            </a:r>
            <a:r>
              <a:rPr lang="en-PH" dirty="0"/>
              <a:t/>
            </a:r>
            <a:br>
              <a:rPr lang="en-PH" dirty="0"/>
            </a:br>
            <a:endParaRPr lang="en-PH"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514</TotalTime>
  <Words>1006</Words>
  <Application>Microsoft Office PowerPoint</Application>
  <PresentationFormat>On-screen Show (4:3)</PresentationFormat>
  <Paragraphs>123</Paragraphs>
  <Slides>18</Slides>
  <Notes>12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18</vt:i4>
      </vt:variant>
    </vt:vector>
  </HeadingPairs>
  <TitlesOfParts>
    <vt:vector size="20" baseType="lpstr">
      <vt:lpstr>Arial</vt:lpstr>
      <vt:lpstr>Default Design</vt:lpstr>
      <vt:lpstr>Slide 1</vt:lpstr>
      <vt:lpstr>Slide 2</vt:lpstr>
      <vt:lpstr>Summary</vt:lpstr>
      <vt:lpstr>Sukaranan sa Bato</vt:lpstr>
      <vt:lpstr>Sukaranan sa Bato</vt:lpstr>
      <vt:lpstr>Sukaranan sa Bato</vt:lpstr>
      <vt:lpstr>Sukaranan sa Bato</vt:lpstr>
      <vt:lpstr>                   BALAS  - sayon kaluton -dali ra mapatukuran ug sukaranan -gadali -he thinks that he made the right decision… otherwise he wont build there.. </vt:lpstr>
      <vt:lpstr>Other Reasons: -Procrastination  -ease disease -poor vision -experienced builders wont build there </vt:lpstr>
      <vt:lpstr> BATO -Malig-on -the Bible describes Jesus as the “Rock” (Eph. 2: 20)   20 built on the foundation of the apostles and prophets, with Christ Jesus himself as the chief cornerstone.    </vt:lpstr>
      <vt:lpstr>2 Timothy 2:19   Nevertheless, God’s solid foundation STANDS FIRM, sealed with this inscription: “The Lord knows those who are his,” and, “Everyone who confesses the name of the Lord must turn away from wickedness.”  -whatever problems we have -God foundation will still stand! </vt:lpstr>
      <vt:lpstr>PaningKamot sa pagpatukod sa atong Sukaranan kang Kristu-Hesus</vt:lpstr>
      <vt:lpstr>Mga Kalisdanan nga Dapat Bunkalon</vt:lpstr>
      <vt:lpstr>Sukaranan sa Bato</vt:lpstr>
      <vt:lpstr>Slide 15</vt:lpstr>
      <vt:lpstr>Sukaranan sa Bato</vt:lpstr>
      <vt:lpstr>Sukaranan sa Bato</vt:lpstr>
      <vt:lpstr>Sukaranan sa Bato</vt:lpstr>
    </vt:vector>
  </TitlesOfParts>
  <Company>Holly St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Digging Down to Bedrock</dc:title>
  <dc:creator>Don Martin</dc:creator>
  <cp:lastModifiedBy>bjbactung</cp:lastModifiedBy>
  <cp:revision>43</cp:revision>
  <dcterms:created xsi:type="dcterms:W3CDTF">2005-10-26T21:18:44Z</dcterms:created>
  <dcterms:modified xsi:type="dcterms:W3CDTF">2012-09-01T20:21:34Z</dcterms:modified>
</cp:coreProperties>
</file>