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5D16-A0D9-46CC-AF2C-3950DD29D67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C34B-B6C1-4F6C-B724-9FFE8805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.cc/hebrews/13-9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Job 38:1-3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the </a:t>
            </a:r>
            <a:r>
              <a:rPr lang="en-US" cap="small" dirty="0" smtClean="0"/>
              <a:t>Lord</a:t>
            </a:r>
            <a:r>
              <a:rPr lang="en-US" dirty="0" smtClean="0"/>
              <a:t> answered Job out of the whirlwind, and said,</a:t>
            </a:r>
            <a:br>
              <a:rPr lang="en-US" dirty="0" smtClean="0"/>
            </a:br>
            <a:r>
              <a:rPr lang="en-US" dirty="0" smtClean="0"/>
              <a:t>Who is this that </a:t>
            </a:r>
            <a:r>
              <a:rPr lang="en-US" dirty="0" err="1" smtClean="0"/>
              <a:t>darkeneth</a:t>
            </a:r>
            <a:r>
              <a:rPr lang="en-US" dirty="0" smtClean="0"/>
              <a:t> counsel by words without knowledge?</a:t>
            </a:r>
            <a:br>
              <a:rPr lang="en-US" dirty="0" smtClean="0"/>
            </a:br>
            <a:r>
              <a:rPr lang="en-US" dirty="0" smtClean="0"/>
              <a:t>Gird up now thy loins like a man; for I will demand of thee, and answer thou me.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 Rhetorical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question that tells Job something</a:t>
            </a:r>
          </a:p>
          <a:p>
            <a:r>
              <a:rPr lang="en-US" dirty="0" smtClean="0"/>
              <a:t>Its as if God is asking Job, “why are you in doubt?”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Like Job, sometimes we face great grief's that lead us to question God and what He can do..</a:t>
            </a:r>
          </a:p>
          <a:p>
            <a:r>
              <a:rPr lang="en-US" dirty="0" smtClean="0"/>
              <a:t>we doubt Him, rather than trust in Him</a:t>
            </a:r>
          </a:p>
          <a:p>
            <a:r>
              <a:rPr lang="en-US" dirty="0" smtClean="0"/>
              <a:t>God asks us, “Have you remember how I saved you in the past?”</a:t>
            </a:r>
          </a:p>
          <a:p>
            <a:r>
              <a:rPr lang="en-US" dirty="0" smtClean="0"/>
              <a:t>God can still rescue us and give our needs- be it in present or in future</a:t>
            </a:r>
          </a:p>
          <a:p>
            <a:r>
              <a:rPr lang="en-US" b="1" dirty="0" smtClean="0"/>
              <a:t>Hebrews 13:8</a:t>
            </a:r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“Jesus </a:t>
            </a:r>
            <a:r>
              <a:rPr lang="en-US" dirty="0" smtClean="0"/>
              <a:t>Christ is the same yesterday and today and forever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Illustration: “He wants us to restore our relationship to Him”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3. You will answer Me.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b="1" dirty="0" smtClean="0"/>
              <a:t>Mark </a:t>
            </a:r>
            <a:r>
              <a:rPr lang="en-US" sz="3900" b="1" dirty="0" smtClean="0"/>
              <a:t>1:16-20</a:t>
            </a:r>
          </a:p>
          <a:p>
            <a:pPr>
              <a:buNone/>
            </a:pPr>
            <a:r>
              <a:rPr lang="en-US" dirty="0" smtClean="0"/>
              <a:t>As </a:t>
            </a:r>
            <a:r>
              <a:rPr lang="en-US" dirty="0" smtClean="0"/>
              <a:t>Jesus walked beside the Sea of Galilee, he saw Simon and his brother Andrew casting a net into the lake, for they were fishermen. </a:t>
            </a:r>
            <a:r>
              <a:rPr lang="en-US" dirty="0" smtClean="0"/>
              <a:t>”Come</a:t>
            </a:r>
            <a:r>
              <a:rPr lang="en-US" dirty="0" smtClean="0"/>
              <a:t>, follow me,” Jesus said, “and I will make you fishers of men.” </a:t>
            </a:r>
            <a:r>
              <a:rPr lang="en-US" dirty="0" smtClean="0"/>
              <a:t>At </a:t>
            </a:r>
            <a:r>
              <a:rPr lang="en-US" dirty="0" smtClean="0"/>
              <a:t>once they left their nets and followed him. </a:t>
            </a:r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dirty="0" smtClean="0"/>
              <a:t>he had gone a little farther, he saw James son of Zebedee and his brother John in a boat, preparing their nets. </a:t>
            </a:r>
            <a:r>
              <a:rPr lang="en-US" dirty="0" smtClean="0"/>
              <a:t>Without </a:t>
            </a:r>
            <a:r>
              <a:rPr lang="en-US" dirty="0" smtClean="0"/>
              <a:t>delay he called them, and they left their father Zebedee in the boat with the hired men and followed him.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Calling Us. . 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surrender everything to Him, and let him give security..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Freedom..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A Life Of Abundance…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An Intimate Relationship With Him…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llin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381000"/>
            <a:ext cx="86106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life seems unfair..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We need to prepare ourselves to be strong</a:t>
            </a:r>
          </a:p>
          <a:p>
            <a:pPr marL="514350" indent="-514350">
              <a:buAutoNum type="arabicPeriod"/>
            </a:pPr>
            <a:r>
              <a:rPr lang="en-US" dirty="0" smtClean="0"/>
              <a:t>God is reminding us that “He will never leave us..”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God is calling us to make Him as our Refuge..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od-of-hope-paige-new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8600"/>
            <a:ext cx="80010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thought about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05000"/>
            <a:ext cx="57150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>
                <a:latin typeface="Segoe Script" pitchFamily="34" charset="0"/>
              </a:rPr>
              <a:t>“LIFE IS UNFAIR!”</a:t>
            </a:r>
          </a:p>
          <a:p>
            <a:pPr algn="ctr">
              <a:buNone/>
            </a:pPr>
            <a:endParaRPr lang="en-US" sz="11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352800"/>
            <a:ext cx="7696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cquaintance" pitchFamily="2" charset="0"/>
              </a:rPr>
              <a:t>“GOD</a:t>
            </a:r>
            <a:r>
              <a:rPr kumimoji="0" lang="en-US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cquaintance" pitchFamily="2" charset="0"/>
              </a:rPr>
              <a:t> IS NOT LISTENING TO MY PRAYERS!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cquaintance" pitchFamily="2" charset="0"/>
              </a:rPr>
              <a:t>”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0292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quidism part 2" pitchFamily="2" charset="0"/>
              </a:rPr>
              <a:t>“I’M IN A HOPELESS SITUATION!”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We Suffer Grief, We Undergo 5 Stages..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35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Denial:</a:t>
            </a:r>
          </a:p>
          <a:p>
            <a:pPr>
              <a:buNone/>
            </a:pPr>
            <a:r>
              <a:rPr lang="en-US" sz="4800" dirty="0" smtClean="0"/>
              <a:t>Anger:</a:t>
            </a:r>
          </a:p>
          <a:p>
            <a:pPr>
              <a:buNone/>
            </a:pPr>
            <a:r>
              <a:rPr lang="en-US" sz="4800" dirty="0" smtClean="0"/>
              <a:t>Bargaining:</a:t>
            </a:r>
          </a:p>
          <a:p>
            <a:pPr>
              <a:buNone/>
            </a:pPr>
            <a:r>
              <a:rPr lang="en-US" sz="4800" dirty="0" smtClean="0"/>
              <a:t>Depression:</a:t>
            </a:r>
          </a:p>
          <a:p>
            <a:pPr>
              <a:buNone/>
            </a:pPr>
            <a:r>
              <a:rPr lang="en-US" sz="4800" dirty="0" smtClean="0"/>
              <a:t>Acceptance: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04429" y="1715869"/>
            <a:ext cx="4677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“</a:t>
            </a:r>
            <a:r>
              <a:rPr lang="en-US" sz="3600" i="1" dirty="0" err="1" smtClean="0"/>
              <a:t>Dili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pwede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matabo</a:t>
            </a:r>
            <a:r>
              <a:rPr lang="en-US" sz="3600" i="1" dirty="0" smtClean="0"/>
              <a:t>!”</a:t>
            </a:r>
            <a:endParaRPr lang="en-US" sz="3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2590800"/>
            <a:ext cx="4530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“</a:t>
            </a:r>
            <a:r>
              <a:rPr lang="en-US" sz="3600" i="1" dirty="0" err="1" smtClean="0"/>
              <a:t>Kinsa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ang</a:t>
            </a:r>
            <a:r>
              <a:rPr lang="en-US" sz="3600" i="1" dirty="0" smtClean="0"/>
              <a:t> may </a:t>
            </a:r>
            <a:r>
              <a:rPr lang="en-US" sz="3600" i="1" dirty="0" err="1" smtClean="0"/>
              <a:t>sala</a:t>
            </a:r>
            <a:r>
              <a:rPr lang="en-US" sz="3600" i="1" dirty="0" smtClean="0"/>
              <a:t>?!”</a:t>
            </a:r>
            <a:endParaRPr lang="en-US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505200"/>
            <a:ext cx="6004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“kung </a:t>
            </a:r>
            <a:r>
              <a:rPr lang="en-US" sz="3600" i="1" dirty="0" err="1" smtClean="0"/>
              <a:t>pwede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ra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unta</a:t>
            </a:r>
            <a:r>
              <a:rPr lang="en-US" sz="3600" i="1" dirty="0" smtClean="0"/>
              <a:t>_______.”</a:t>
            </a:r>
            <a:endParaRPr 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4343400"/>
            <a:ext cx="5620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“</a:t>
            </a:r>
            <a:r>
              <a:rPr lang="en-US" sz="3600" i="1" dirty="0" err="1" smtClean="0"/>
              <a:t>kasakit</a:t>
            </a:r>
            <a:r>
              <a:rPr lang="en-US" sz="3600" i="1" dirty="0" smtClean="0"/>
              <a:t> pa </a:t>
            </a:r>
            <a:r>
              <a:rPr lang="en-US" sz="3600" i="1" dirty="0" err="1" smtClean="0"/>
              <a:t>sa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akong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gibati</a:t>
            </a:r>
            <a:r>
              <a:rPr lang="en-US" sz="3600" i="1" dirty="0" smtClean="0"/>
              <a:t>..”</a:t>
            </a:r>
            <a:endParaRPr lang="en-US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5181600"/>
            <a:ext cx="4461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“</a:t>
            </a:r>
            <a:r>
              <a:rPr lang="en-US" sz="4000" i="1" dirty="0" err="1" smtClean="0"/>
              <a:t>nadawat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nako</a:t>
            </a:r>
            <a:r>
              <a:rPr lang="en-US" sz="4000" i="1" dirty="0" smtClean="0"/>
              <a:t>..”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Usually we have hard times coping with the grieving process..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Stuck in DENIAL stage..</a:t>
            </a:r>
          </a:p>
          <a:p>
            <a:r>
              <a:rPr lang="en-US" dirty="0" smtClean="0"/>
              <a:t>Have no support </a:t>
            </a:r>
          </a:p>
          <a:p>
            <a:r>
              <a:rPr lang="en-US" dirty="0" smtClean="0"/>
              <a:t>Another problem comes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Maybe Life Is Not Fair After all. . . But We Must Remind Ourselves That God Will Still Be Faithful..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732976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God gives Job three requirements: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1. Prepare yourself like a man.</a:t>
            </a:r>
            <a:br>
              <a:rPr lang="en-US" sz="4000" dirty="0" smtClean="0"/>
            </a:br>
            <a:r>
              <a:rPr lang="en-US" sz="4000" dirty="0" smtClean="0"/>
              <a:t>2. I will question you.</a:t>
            </a:r>
            <a:br>
              <a:rPr lang="en-US" sz="4000" dirty="0" smtClean="0"/>
            </a:br>
            <a:r>
              <a:rPr lang="en-US" sz="4000" dirty="0" smtClean="0"/>
              <a:t>3. You will answer Me.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1. </a:t>
            </a:r>
            <a:r>
              <a:rPr lang="en-US" b="1" dirty="0" smtClean="0"/>
              <a:t>Prepare Yourself Like A Man.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67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Joshua 1:9 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“Have </a:t>
            </a:r>
            <a:r>
              <a:rPr lang="en-US" dirty="0" smtClean="0"/>
              <a:t>I not commanded you? Be strong and courageous. Do not be terrified; do not be discouraged, for the LORD your God will be with you wherever you go."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4958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148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“like a man” means being tough and strong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/>
              <a:t>“when the going gets tough, the tough get going..”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/>
              <a:t>2 Chronicles 15:7 </a:t>
            </a:r>
            <a:r>
              <a:rPr lang="en-US" sz="3200" b="1" dirty="0" smtClean="0"/>
              <a:t>“</a:t>
            </a:r>
            <a:r>
              <a:rPr lang="en-US" sz="3200" dirty="0" smtClean="0"/>
              <a:t>But </a:t>
            </a:r>
            <a:r>
              <a:rPr lang="en-US" sz="3200" dirty="0" smtClean="0"/>
              <a:t>as for you, </a:t>
            </a:r>
            <a:r>
              <a:rPr lang="en-US" sz="3200" u="sng" dirty="0" smtClean="0"/>
              <a:t>be strong and do not give up</a:t>
            </a:r>
            <a:r>
              <a:rPr lang="en-US" sz="3200" dirty="0" smtClean="0"/>
              <a:t>, for your work will be rewarded."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 </a:t>
            </a:r>
            <a:r>
              <a:rPr lang="en-US" dirty="0" smtClean="0"/>
              <a:t>strong man stands up for himself, a stronger man stands up for others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4" name="Content Placeholder 3" descr="ot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5143500" cy="5181600"/>
          </a:xfrm>
        </p:spPr>
      </p:pic>
      <p:sp>
        <p:nvSpPr>
          <p:cNvPr id="5" name="TextBox 4"/>
          <p:cNvSpPr txBox="1"/>
          <p:nvPr/>
        </p:nvSpPr>
        <p:spPr>
          <a:xfrm>
            <a:off x="5638800" y="17526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 Need to be strong for..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048000"/>
            <a:ext cx="1988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Our Family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76792" y="3810000"/>
            <a:ext cx="2024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Our Ministry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59282" y="4495800"/>
            <a:ext cx="2675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Others Who Will </a:t>
            </a:r>
          </a:p>
          <a:p>
            <a:r>
              <a:rPr lang="en-US" sz="2800" dirty="0" smtClean="0"/>
              <a:t>Need Our Help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2. I will question you.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Job 38:4-7</a:t>
            </a:r>
          </a:p>
          <a:p>
            <a:pPr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“Where were you when I laid the earth’s foundation?</a:t>
            </a:r>
            <a:br>
              <a:rPr lang="en-US" dirty="0" smtClean="0"/>
            </a:br>
            <a:r>
              <a:rPr lang="en-US" dirty="0" smtClean="0"/>
              <a:t>    Tell me, if you understand.</a:t>
            </a:r>
            <a:br>
              <a:rPr lang="en-US" dirty="0" smtClean="0"/>
            </a:br>
            <a:r>
              <a:rPr lang="en-US" baseline="30000" dirty="0" smtClean="0"/>
              <a:t> </a:t>
            </a:r>
            <a:r>
              <a:rPr lang="en-US" dirty="0" smtClean="0"/>
              <a:t>Who marked off its dimensions? Surely you know!</a:t>
            </a:r>
            <a:br>
              <a:rPr lang="en-US" dirty="0" smtClean="0"/>
            </a:br>
            <a:r>
              <a:rPr lang="en-US" dirty="0" smtClean="0"/>
              <a:t>    Who stretched a measuring line across it?</a:t>
            </a:r>
            <a:br>
              <a:rPr lang="en-US" dirty="0" smtClean="0"/>
            </a:br>
            <a:r>
              <a:rPr lang="en-US" baseline="30000" dirty="0" smtClean="0"/>
              <a:t> </a:t>
            </a:r>
            <a:r>
              <a:rPr lang="en-US" dirty="0" smtClean="0"/>
              <a:t>On what were its footings set,</a:t>
            </a:r>
            <a:br>
              <a:rPr lang="en-US" dirty="0" smtClean="0"/>
            </a:br>
            <a:r>
              <a:rPr lang="en-US" dirty="0" smtClean="0"/>
              <a:t>    or who laid its cornerstone—</a:t>
            </a:r>
            <a:br>
              <a:rPr lang="en-US" dirty="0" smtClean="0"/>
            </a:br>
            <a:r>
              <a:rPr lang="en-US" baseline="30000" dirty="0" smtClean="0"/>
              <a:t> </a:t>
            </a:r>
            <a:r>
              <a:rPr lang="en-US" dirty="0" smtClean="0"/>
              <a:t>while the morning stars sang together</a:t>
            </a:r>
            <a:br>
              <a:rPr lang="en-US" dirty="0" smtClean="0"/>
            </a:br>
            <a:r>
              <a:rPr lang="en-US" dirty="0" smtClean="0"/>
              <a:t>    and all the angels shouted for joy?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504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Job 38:1-3  Then the Lord answered Job out of the whirlwind, and said, Who is this that darkeneth counsel by words without knowledge? Gird up now thy loins like a man; for I will demand of thee, and answer thou me. </vt:lpstr>
      <vt:lpstr>Slide 2</vt:lpstr>
      <vt:lpstr>Have you ever thought about it?</vt:lpstr>
      <vt:lpstr>When We Suffer Grief, We Undergo 5 Stages..</vt:lpstr>
      <vt:lpstr>Usually we have hard times coping with the grieving process..</vt:lpstr>
      <vt:lpstr>Slide 6</vt:lpstr>
      <vt:lpstr>1. Prepare Yourself Like A Man.</vt:lpstr>
      <vt:lpstr>“a strong man stands up for himself, a stronger man stands up for others.”</vt:lpstr>
      <vt:lpstr>2. I will question you.</vt:lpstr>
      <vt:lpstr>A Rhetorical Question</vt:lpstr>
      <vt:lpstr>3. You will answer Me.</vt:lpstr>
      <vt:lpstr>God Is Calling Us. . .</vt:lpstr>
      <vt:lpstr>Slide 13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bjbactung</dc:creator>
  <cp:lastModifiedBy>bjbactung</cp:lastModifiedBy>
  <cp:revision>21</cp:revision>
  <dcterms:created xsi:type="dcterms:W3CDTF">2013-03-10T09:16:07Z</dcterms:created>
  <dcterms:modified xsi:type="dcterms:W3CDTF">2013-03-10T22:41:42Z</dcterms:modified>
</cp:coreProperties>
</file>