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9" r:id="rId2"/>
    <p:sldId id="256" r:id="rId3"/>
    <p:sldId id="258" r:id="rId4"/>
    <p:sldId id="261" r:id="rId5"/>
    <p:sldId id="262" r:id="rId6"/>
    <p:sldId id="264" r:id="rId7"/>
    <p:sldId id="263" r:id="rId8"/>
    <p:sldId id="260"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21" autoAdjust="0"/>
    <p:restoredTop sz="83333" autoAdjust="0"/>
  </p:normalViewPr>
  <p:slideViewPr>
    <p:cSldViewPr>
      <p:cViewPr varScale="1">
        <p:scale>
          <a:sx n="60" d="100"/>
          <a:sy n="60" d="100"/>
        </p:scale>
        <p:origin x="-23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536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C96DA15-1B34-4916-94AB-A2AD105C519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3BD68E-15D0-4364-906E-6E348EF0FA16}" type="slidenum">
              <a:rPr lang="en-US"/>
              <a:pPr/>
              <a:t>1</a:t>
            </a:fld>
            <a:endParaRPr lang="en-US"/>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pPr algn="just">
              <a:spcBef>
                <a:spcPct val="0"/>
              </a:spcBef>
            </a:pPr>
            <a:r>
              <a:rPr lang="en-US" sz="2000" b="1" dirty="0">
                <a:solidFill>
                  <a:schemeClr val="bg1"/>
                </a:solidFill>
              </a:rPr>
              <a:t>Heb 6:17-18  Wherein God, willing more abundantly to </a:t>
            </a:r>
            <a:r>
              <a:rPr lang="en-US" sz="2000" b="1" dirty="0" err="1">
                <a:solidFill>
                  <a:schemeClr val="bg1"/>
                </a:solidFill>
              </a:rPr>
              <a:t>shew</a:t>
            </a:r>
            <a:r>
              <a:rPr lang="en-US" sz="2000" b="1" dirty="0">
                <a:solidFill>
                  <a:schemeClr val="bg1"/>
                </a:solidFill>
              </a:rPr>
              <a:t> unto the heirs of promise the immutability of his counsel, confirmed it by an oath:18 That by two immutable things, in which it was impossible for God to lie, we might have a strong consolation, who have fled for refuge to lay hold upon the hope set before us:</a:t>
            </a:r>
          </a:p>
          <a:p>
            <a:endParaRPr lang="en-US" sz="2000"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A12289-6495-4473-9AB4-73E582ABF1D2}" type="slidenum">
              <a:rPr lang="en-US"/>
              <a:pPr/>
              <a:t>2</a:t>
            </a:fld>
            <a:endParaRPr lang="en-US"/>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sz="1800" b="1"/>
              <a:t>Heb 6:19 Which hope we have as an anchor of the soul, both sure and stedfast, and which entereth into that within the veil;</a:t>
            </a:r>
          </a:p>
          <a:p>
            <a:endParaRPr lang="en-US" sz="1800"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7928D3-0C0B-447D-92F4-1AAC18D20C4F}" type="slidenum">
              <a:rPr lang="en-US"/>
              <a:pPr/>
              <a:t>3</a:t>
            </a:fld>
            <a:endParaRPr lang="en-US"/>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sz="1800"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AE25B5-B56C-4980-98DD-2CBE6B83FBEA}" type="slidenum">
              <a:rPr lang="en-US"/>
              <a:pPr/>
              <a:t>4</a:t>
            </a:fld>
            <a:endParaRPr lang="en-US"/>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sz="1400"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8BA02-2193-46A1-BC1A-F42B84080636}" type="slidenum">
              <a:rPr lang="en-US"/>
              <a:pPr/>
              <a:t>5</a:t>
            </a:fld>
            <a:endParaRPr lang="en-US"/>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sz="1600" b="1" dirty="0">
                <a:solidFill>
                  <a:schemeClr val="bg1"/>
                </a:solidFill>
              </a:rPr>
              <a:t>James 3:14-16  But if ye have bitter envying and strife in your hearts, glory not, and lie not against the truth.  15 This wisdom </a:t>
            </a:r>
            <a:r>
              <a:rPr lang="en-US" sz="1600" b="1" dirty="0" err="1">
                <a:solidFill>
                  <a:schemeClr val="bg1"/>
                </a:solidFill>
              </a:rPr>
              <a:t>descendeth</a:t>
            </a:r>
            <a:r>
              <a:rPr lang="en-US" sz="1600" b="1" dirty="0">
                <a:solidFill>
                  <a:schemeClr val="bg1"/>
                </a:solidFill>
              </a:rPr>
              <a:t> not from above, but is earthly, sensual, devilish.  16 For where envying and strife is, there is confusion and every evil work.</a:t>
            </a:r>
            <a:r>
              <a:rPr lang="en-US" sz="1600" b="1" dirty="0"/>
              <a:t> </a:t>
            </a:r>
          </a:p>
          <a:p>
            <a:r>
              <a:rPr lang="en-US" sz="1600" b="1" dirty="0"/>
              <a:t>Many people find themselves in a bitter struggle with various situations that cause them pain, anguish and strife.  Serious problems resulting from bad decisions  resulting from bad advice.  It is earthly wisdom that delivers the bad advice resulting in decisions that tear us away from God to the world.  We are confused and are drifting away from God.   We end up lost as a result.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8BA02-2193-46A1-BC1A-F42B84080636}" type="slidenum">
              <a:rPr lang="en-US"/>
              <a:pPr/>
              <a:t>6</a:t>
            </a:fld>
            <a:endParaRPr lang="en-US"/>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sz="1600"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7BF10F-CA33-4D70-BC35-0A26E502C524}" type="slidenum">
              <a:rPr lang="en-US"/>
              <a:pPr/>
              <a:t>7</a:t>
            </a:fld>
            <a:endParaRPr lang="en-US"/>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p:txBody>
          <a:bodyPr/>
          <a:lstStyle/>
          <a:p>
            <a:pPr>
              <a:lnSpc>
                <a:spcPct val="90000"/>
              </a:lnSpc>
            </a:pPr>
            <a:r>
              <a:rPr lang="en-US" sz="1400" b="1" dirty="0">
                <a:solidFill>
                  <a:schemeClr val="bg1"/>
                </a:solidFill>
              </a:rPr>
              <a:t>2 Peter 2:9-10   The Lord </a:t>
            </a:r>
            <a:r>
              <a:rPr lang="en-US" sz="1400" b="1" dirty="0" err="1">
                <a:solidFill>
                  <a:schemeClr val="bg1"/>
                </a:solidFill>
              </a:rPr>
              <a:t>knoweth</a:t>
            </a:r>
            <a:r>
              <a:rPr lang="en-US" sz="1400" b="1" dirty="0">
                <a:solidFill>
                  <a:schemeClr val="bg1"/>
                </a:solidFill>
              </a:rPr>
              <a:t> how to deliver the godly out of temptations, and to reserve the unjust unto the day of judgment to be punished:  10 But chiefly them that walk after the flesh in the lust of uncleanness, and despise government. Presumptuous are they, </a:t>
            </a:r>
            <a:r>
              <a:rPr lang="en-US" sz="1400" b="1" dirty="0" err="1">
                <a:solidFill>
                  <a:schemeClr val="bg1"/>
                </a:solidFill>
              </a:rPr>
              <a:t>selfwilled</a:t>
            </a:r>
            <a:r>
              <a:rPr lang="en-US" sz="1400" b="1" dirty="0">
                <a:solidFill>
                  <a:schemeClr val="bg1"/>
                </a:solidFill>
              </a:rPr>
              <a:t>, they are not afraid to speak evil of dignities. </a:t>
            </a:r>
            <a:r>
              <a:rPr lang="en-US" sz="1400" b="1" dirty="0"/>
              <a:t>2 Peter 2:12</a:t>
            </a:r>
          </a:p>
          <a:p>
            <a:pPr>
              <a:lnSpc>
                <a:spcPct val="90000"/>
              </a:lnSpc>
            </a:pPr>
            <a:r>
              <a:rPr lang="en-US" sz="1400" b="1" dirty="0">
                <a:solidFill>
                  <a:schemeClr val="bg1"/>
                </a:solidFill>
              </a:rPr>
              <a:t>12 But these, as natural brute beasts, made to be taken and destroyed, speak evil of the things that they understand not; and shall utterly perish in their own corruption;</a:t>
            </a:r>
          </a:p>
          <a:p>
            <a:pPr>
              <a:lnSpc>
                <a:spcPct val="90000"/>
              </a:lnSpc>
            </a:pPr>
            <a:endParaRPr lang="en-US" sz="1400" b="1" dirty="0"/>
          </a:p>
          <a:p>
            <a:pPr>
              <a:lnSpc>
                <a:spcPct val="90000"/>
              </a:lnSpc>
            </a:pPr>
            <a:r>
              <a:rPr lang="en-US" sz="1400" b="1" dirty="0"/>
              <a:t>Men and women have a tendency to drift away from God.  It can happen to dedicated Christians as well as weak Christians.  God is fully aware of this and warns us of the tendency all through the scriptures.  He warns us of Satan’s devices all through scripture.  </a:t>
            </a:r>
          </a:p>
          <a:p>
            <a:pPr>
              <a:lnSpc>
                <a:spcPct val="90000"/>
              </a:lnSpc>
            </a:pPr>
            <a:r>
              <a:rPr lang="en-US" sz="1400" b="1" dirty="0"/>
              <a:t>It also tells us here that God knows exactly what to do about it.  It is clear that the Godly will be delivered and the unjust will be punished.</a:t>
            </a:r>
          </a:p>
          <a:p>
            <a:pPr>
              <a:lnSpc>
                <a:spcPct val="90000"/>
              </a:lnSpc>
            </a:pPr>
            <a:r>
              <a:rPr lang="en-US" sz="1400" b="1" dirty="0"/>
              <a:t>Flesh </a:t>
            </a:r>
            <a:r>
              <a:rPr lang="en-US" sz="1400" b="1" dirty="0" err="1"/>
              <a:t>vs</a:t>
            </a:r>
            <a:r>
              <a:rPr lang="en-US" sz="1400" b="1" dirty="0"/>
              <a:t> Spirit is a theme in the Bible because from the beginning it has been around from Eve talking to Satan to the </a:t>
            </a:r>
            <a:r>
              <a:rPr lang="en-US" sz="1400" b="1" dirty="0" err="1"/>
              <a:t>Apostacy</a:t>
            </a:r>
            <a:r>
              <a:rPr lang="en-US" sz="1400" b="1" dirty="0"/>
              <a:t> in Revelations.</a:t>
            </a:r>
          </a:p>
          <a:p>
            <a:pPr>
              <a:lnSpc>
                <a:spcPct val="90000"/>
              </a:lnSpc>
            </a:pPr>
            <a:r>
              <a:rPr lang="en-US" sz="1400" b="1" dirty="0"/>
              <a:t>God tells us these evil natural brute beast that only want to please themselves instead of God will get their rightful reward.  They will utterly perish in their own corruption.  No one gets away living a life of sin and transgression of God’s will.  There is a serious price that all evil doers will pay.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4FF599-8E5F-4111-B0FF-E89D8E2EE694}" type="slidenum">
              <a:rPr lang="en-US"/>
              <a:pPr/>
              <a:t>8</a:t>
            </a:fld>
            <a:endParaRPr lang="en-US"/>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sz="1400" b="1"/>
              <a:t>Acts 20:19   Serving the Lord with all humility of mind, and with many tears, and temptations, which befell me by the lying in wait of the Jews:         James 1:2-4   My brethren, count it all joy when ye fall into divers temptations;3 Knowing this, that the trying of your faith </a:t>
            </a:r>
            <a:r>
              <a:rPr lang="en-US" sz="1400" b="1" dirty="0" err="1"/>
              <a:t>worketh</a:t>
            </a:r>
            <a:r>
              <a:rPr lang="en-US" sz="1400" b="1" dirty="0"/>
              <a:t> patience.4 But let patience have her perfect work, that ye may be perfect and entire, wanting nothing.         There will be storms of troubles in our lives, everyone has them,  what we do about them determines our character and our relationship with God.   We will have those who oppose us and who oppose what we believe and practice.     We can look at it as a curse or a blessing when we face these trials.  Paul and James teach us that even though they are very difficult at the time, if they teach us to trust in God, and work our patience, then we will come out ahead in the end.         Did you ever think that getting to heaven was simple and required no effort.  Those are tales from denominationalist that are untrue and unfounded in the Bible.  We are always told that it would be difficult but that the Lord would help us.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F24634-6054-4545-886A-60264EDE7B31}" type="slidenum">
              <a:rPr lang="en-US"/>
              <a:pPr/>
              <a:t>‹#›</a:t>
            </a:fld>
            <a:endParaRPr lang="en-US"/>
          </a:p>
        </p:txBody>
      </p:sp>
    </p:spTree>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3865B9-657D-42A9-B7FE-0839EBE26F58}" type="slidenum">
              <a:rPr lang="en-US"/>
              <a:pPr/>
              <a:t>‹#›</a:t>
            </a:fld>
            <a:endParaRPr lang="en-US"/>
          </a:p>
        </p:txBody>
      </p:sp>
    </p:spTree>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1467CD-E4AC-4020-8451-3B9F77D915E8}" type="slidenum">
              <a:rPr lang="en-US"/>
              <a:pPr/>
              <a:t>‹#›</a:t>
            </a:fld>
            <a:endParaRPr lang="en-US"/>
          </a:p>
        </p:txBody>
      </p:sp>
    </p:spTree>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14F00A-2CC1-4EEC-86E4-F74E7ABFBE05}" type="slidenum">
              <a:rPr lang="en-US"/>
              <a:pPr/>
              <a:t>‹#›</a:t>
            </a:fld>
            <a:endParaRPr lang="en-US"/>
          </a:p>
        </p:txBody>
      </p:sp>
    </p:spTree>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0E6CF1-F908-486D-8E40-B28FB2BAF2F3}" type="slidenum">
              <a:rPr lang="en-US"/>
              <a:pPr/>
              <a:t>‹#›</a:t>
            </a:fld>
            <a:endParaRPr lang="en-US"/>
          </a:p>
        </p:txBody>
      </p:sp>
    </p:spTree>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A67C9C7-8D3D-4EA7-A465-5735439452C2}" type="slidenum">
              <a:rPr lang="en-US"/>
              <a:pPr/>
              <a:t>‹#›</a:t>
            </a:fld>
            <a:endParaRPr lang="en-US"/>
          </a:p>
        </p:txBody>
      </p:sp>
    </p:spTree>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F7C1478-1C5B-4A7B-B357-30CA47D2580D}" type="slidenum">
              <a:rPr lang="en-US"/>
              <a:pPr/>
              <a:t>‹#›</a:t>
            </a:fld>
            <a:endParaRPr lang="en-US"/>
          </a:p>
        </p:txBody>
      </p:sp>
    </p:spTree>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E4E10A0-FFFD-40F8-8096-C27FA6929DE2}" type="slidenum">
              <a:rPr lang="en-US"/>
              <a:pPr/>
              <a:t>‹#›</a:t>
            </a:fld>
            <a:endParaRPr lang="en-US"/>
          </a:p>
        </p:txBody>
      </p:sp>
    </p:spTree>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24CE8B7-62C4-461D-ADBD-398B5F986A73}" type="slidenum">
              <a:rPr lang="en-US"/>
              <a:pPr/>
              <a:t>‹#›</a:t>
            </a:fld>
            <a:endParaRPr lang="en-US"/>
          </a:p>
        </p:txBody>
      </p:sp>
    </p:spTree>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BFB875-CEE2-41B0-B00D-ADF76249BE28}" type="slidenum">
              <a:rPr lang="en-US"/>
              <a:pPr/>
              <a:t>‹#›</a:t>
            </a:fld>
            <a:endParaRPr lang="en-US"/>
          </a:p>
        </p:txBody>
      </p:sp>
    </p:spTree>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A34D4A1-70B2-4D55-84F9-F646E1814DAF}" type="slidenum">
              <a:rPr lang="en-US"/>
              <a:pPr/>
              <a:t>‹#›</a:t>
            </a:fld>
            <a:endParaRPr lang="en-US"/>
          </a:p>
        </p:txBody>
      </p:sp>
    </p:spTree>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096000"/>
            <a:ext cx="25908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3200" b="1">
                <a:solidFill>
                  <a:schemeClr val="bg2"/>
                </a:solidFill>
              </a:defRPr>
            </a:lvl1pPr>
          </a:lstStyle>
          <a:p>
            <a:fld id="{E485BB3B-34CA-4786-89B9-1B04DA04359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zoom/>
  </p:transition>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hyperlink" Target="http://images.google.com/imgres?imgurl=http://brass-anchor.com/anchor-brass-doorknocker1.jpg&amp;imgrefurl=http://probizblog.blogspot.com/&amp;usg=__7qgOXSZXik_h6QPX56BeVJSm4jE=&amp;h=600&amp;w=449&amp;sz=28&amp;hl=en&amp;start=2&amp;um=1&amp;itbs=1&amp;tbnid=l8kP9fGfgjPqkM:&amp;tbnh=135&amp;tbnw=101&amp;prev=/images%3Fq%3Danchor%2Bpictures%26hl%3Den%26rlz%3D1T4ADFA_enUS341US341%26sa%3DX%26um%3D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hyperlink" Target="http://www.google.com/imgres?imgurl=http://www.bridalassociationofamerica.com/clipart/bibles/bible_09.gif&amp;imgrefurl=http://www.bridalassociationofamerica.com/clipart/bibles/&amp;h=808&amp;w=1464&amp;sz=38&amp;tbnid=eYif1lnRBQy7gM:&amp;tbnh=83&amp;tbnw=150&amp;prev=/images%3Fq%3Dbible%2Bclip%2Bart&amp;usg=__aHnBoQyXHPqb7zxucNS44NwgSgE=&amp;ei=GywUS6CABoGvtgex0eCsCQ&amp;sa=X&amp;oi=image_result&amp;resnum=2&amp;ct=image&amp;ved=0CBIQ9QEwAQ"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C74B7D9-EF69-4705-AB9E-6EB8F75FB619}" type="slidenum">
              <a:rPr lang="en-US"/>
              <a:pPr/>
              <a:t>1</a:t>
            </a:fld>
            <a:endParaRPr lang="en-US"/>
          </a:p>
        </p:txBody>
      </p:sp>
      <p:pic>
        <p:nvPicPr>
          <p:cNvPr id="7170" name="Picture 2" descr="Templates 2105"/>
          <p:cNvPicPr>
            <a:picLocks noChangeAspect="1" noChangeArrowheads="1"/>
          </p:cNvPicPr>
          <p:nvPr/>
        </p:nvPicPr>
        <p:blipFill>
          <a:blip r:embed="rId3"/>
          <a:srcRect/>
          <a:stretch>
            <a:fillRect/>
          </a:stretch>
        </p:blipFill>
        <p:spPr bwMode="auto">
          <a:xfrm>
            <a:off x="0" y="-15875"/>
            <a:ext cx="9144000" cy="6889750"/>
          </a:xfrm>
          <a:prstGeom prst="rect">
            <a:avLst/>
          </a:prstGeom>
          <a:noFill/>
        </p:spPr>
      </p:pic>
      <p:sp>
        <p:nvSpPr>
          <p:cNvPr id="7171" name="Rectangle 3"/>
          <p:cNvSpPr>
            <a:spLocks noChangeArrowheads="1"/>
          </p:cNvSpPr>
          <p:nvPr/>
        </p:nvSpPr>
        <p:spPr bwMode="auto">
          <a:xfrm>
            <a:off x="762000" y="381000"/>
            <a:ext cx="8077200" cy="5859463"/>
          </a:xfrm>
          <a:prstGeom prst="rect">
            <a:avLst/>
          </a:prstGeom>
          <a:noFill/>
          <a:ln w="9525">
            <a:noFill/>
            <a:miter lim="800000"/>
            <a:headEnd/>
            <a:tailEnd/>
          </a:ln>
          <a:effectLst/>
        </p:spPr>
        <p:txBody>
          <a:bodyPr>
            <a:spAutoFit/>
          </a:bodyPr>
          <a:lstStyle/>
          <a:p>
            <a:pPr algn="just"/>
            <a:r>
              <a:rPr lang="en-US" sz="3600" b="1" dirty="0">
                <a:solidFill>
                  <a:schemeClr val="bg1"/>
                </a:solidFill>
              </a:rPr>
              <a:t>Heb 6:17-18  Wherein God, willing more abundantly to </a:t>
            </a:r>
            <a:r>
              <a:rPr lang="en-US" sz="3600" b="1" dirty="0" err="1">
                <a:solidFill>
                  <a:schemeClr val="bg1"/>
                </a:solidFill>
              </a:rPr>
              <a:t>shew</a:t>
            </a:r>
            <a:r>
              <a:rPr lang="en-US" sz="3600" b="1" dirty="0">
                <a:solidFill>
                  <a:schemeClr val="bg1"/>
                </a:solidFill>
              </a:rPr>
              <a:t> unto the heirs of promise the immutability of his counsel, confirmed it by an oath:18 That by two immutable things, in which it was impossible for God to lie, we might have a strong consolation, who have fled for refuge to lay hold upon the hope set before us:</a:t>
            </a:r>
            <a:endParaRPr lang="en-US" sz="6600" b="1" dirty="0">
              <a:solidFill>
                <a:schemeClr val="bg1"/>
              </a:solidFill>
            </a:endParaRPr>
          </a:p>
          <a:p>
            <a:r>
              <a:rPr lang="en-US" dirty="0">
                <a:solidFill>
                  <a:schemeClr val="bg1"/>
                </a:solidFill>
              </a:rPr>
              <a:t> </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2000" fill="hold"/>
                                        <p:tgtEl>
                                          <p:spTgt spid="7171"/>
                                        </p:tgtEl>
                                        <p:attrNameLst>
                                          <p:attrName>ppt_x</p:attrName>
                                        </p:attrNameLst>
                                      </p:cBhvr>
                                      <p:tavLst>
                                        <p:tav tm="0">
                                          <p:val>
                                            <p:strVal val="#ppt_x"/>
                                          </p:val>
                                        </p:tav>
                                        <p:tav tm="100000">
                                          <p:val>
                                            <p:strVal val="#ppt_x"/>
                                          </p:val>
                                        </p:tav>
                                      </p:tavLst>
                                    </p:anim>
                                    <p:anim calcmode="lin" valueType="num">
                                      <p:cBhvr additive="base">
                                        <p:cTn id="8" dur="20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E07BBB-07EE-4E43-BEFE-94AF47C367F5}" type="slidenum">
              <a:rPr lang="en-US"/>
              <a:pPr/>
              <a:t>2</a:t>
            </a:fld>
            <a:endParaRPr lang="en-US"/>
          </a:p>
        </p:txBody>
      </p:sp>
      <p:pic>
        <p:nvPicPr>
          <p:cNvPr id="2052" name="Picture 4" descr="Templates 2105"/>
          <p:cNvPicPr>
            <a:picLocks noChangeAspect="1" noChangeArrowheads="1"/>
          </p:cNvPicPr>
          <p:nvPr/>
        </p:nvPicPr>
        <p:blipFill>
          <a:blip r:embed="rId3"/>
          <a:srcRect/>
          <a:stretch>
            <a:fillRect/>
          </a:stretch>
        </p:blipFill>
        <p:spPr bwMode="auto">
          <a:xfrm>
            <a:off x="0" y="-15875"/>
            <a:ext cx="9144000" cy="6889750"/>
          </a:xfrm>
          <a:prstGeom prst="rect">
            <a:avLst/>
          </a:prstGeom>
          <a:noFill/>
        </p:spPr>
      </p:pic>
      <p:sp>
        <p:nvSpPr>
          <p:cNvPr id="2064" name="Rectangle 16"/>
          <p:cNvSpPr>
            <a:spLocks noChangeArrowheads="1"/>
          </p:cNvSpPr>
          <p:nvPr/>
        </p:nvSpPr>
        <p:spPr bwMode="auto">
          <a:xfrm>
            <a:off x="762000" y="381000"/>
            <a:ext cx="8077200" cy="6732588"/>
          </a:xfrm>
          <a:prstGeom prst="rect">
            <a:avLst/>
          </a:prstGeom>
          <a:noFill/>
          <a:ln w="9525">
            <a:noFill/>
            <a:miter lim="800000"/>
            <a:headEnd/>
            <a:tailEnd/>
          </a:ln>
          <a:effectLst/>
        </p:spPr>
        <p:txBody>
          <a:bodyPr>
            <a:spAutoFit/>
          </a:bodyPr>
          <a:lstStyle/>
          <a:p>
            <a:pPr algn="just"/>
            <a:r>
              <a:rPr lang="en-US" sz="5400" b="1" dirty="0">
                <a:solidFill>
                  <a:schemeClr val="bg1"/>
                </a:solidFill>
              </a:rPr>
              <a:t>Which hope we have as an anchor of the soul, both sure and </a:t>
            </a:r>
            <a:r>
              <a:rPr lang="en-US" sz="5400" b="1" dirty="0" err="1">
                <a:solidFill>
                  <a:schemeClr val="bg1"/>
                </a:solidFill>
              </a:rPr>
              <a:t>stedfast</a:t>
            </a:r>
            <a:r>
              <a:rPr lang="en-US" sz="5400" b="1" dirty="0">
                <a:solidFill>
                  <a:schemeClr val="bg1"/>
                </a:solidFill>
              </a:rPr>
              <a:t>, and which </a:t>
            </a:r>
            <a:r>
              <a:rPr lang="en-US" sz="5400" b="1" dirty="0" err="1">
                <a:solidFill>
                  <a:schemeClr val="bg1"/>
                </a:solidFill>
              </a:rPr>
              <a:t>entereth</a:t>
            </a:r>
            <a:r>
              <a:rPr lang="en-US" sz="5400" b="1" dirty="0">
                <a:solidFill>
                  <a:schemeClr val="bg1"/>
                </a:solidFill>
              </a:rPr>
              <a:t> into that within the veil;</a:t>
            </a:r>
          </a:p>
          <a:p>
            <a:pPr algn="just"/>
            <a:endParaRPr lang="en-US" sz="5400" b="1" dirty="0">
              <a:solidFill>
                <a:schemeClr val="bg1"/>
              </a:solidFill>
            </a:endParaRPr>
          </a:p>
          <a:p>
            <a:pPr algn="just"/>
            <a:r>
              <a:rPr lang="en-US" sz="5400" b="1" dirty="0">
                <a:solidFill>
                  <a:schemeClr val="bg1"/>
                </a:solidFill>
              </a:rPr>
              <a:t>            Heb 6:19</a:t>
            </a:r>
          </a:p>
          <a:p>
            <a:endParaRPr lang="en-US" sz="4000" b="1" dirty="0">
              <a:solidFill>
                <a:schemeClr val="bg1"/>
              </a:solidFill>
            </a:endParaRPr>
          </a:p>
          <a:p>
            <a:r>
              <a:rPr lang="en-US" dirty="0">
                <a:solidFill>
                  <a:schemeClr val="bg1"/>
                </a:solidFill>
              </a:rPr>
              <a:t> </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64"/>
                                        </p:tgtEl>
                                        <p:attrNameLst>
                                          <p:attrName>style.visibility</p:attrName>
                                        </p:attrNameLst>
                                      </p:cBhvr>
                                      <p:to>
                                        <p:strVal val="visible"/>
                                      </p:to>
                                    </p:set>
                                    <p:anim calcmode="lin" valueType="num">
                                      <p:cBhvr additive="base">
                                        <p:cTn id="7" dur="2000" fill="hold"/>
                                        <p:tgtEl>
                                          <p:spTgt spid="2064"/>
                                        </p:tgtEl>
                                        <p:attrNameLst>
                                          <p:attrName>ppt_x</p:attrName>
                                        </p:attrNameLst>
                                      </p:cBhvr>
                                      <p:tavLst>
                                        <p:tav tm="0">
                                          <p:val>
                                            <p:strVal val="#ppt_x"/>
                                          </p:val>
                                        </p:tav>
                                        <p:tav tm="100000">
                                          <p:val>
                                            <p:strVal val="#ppt_x"/>
                                          </p:val>
                                        </p:tav>
                                      </p:tavLst>
                                    </p:anim>
                                    <p:anim calcmode="lin" valueType="num">
                                      <p:cBhvr additive="base">
                                        <p:cTn id="8" dur="2000" fill="hold"/>
                                        <p:tgtEl>
                                          <p:spTgt spid="20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681FDB1-67DE-4CDB-93DE-07EF47DBF5E7}" type="slidenum">
              <a:rPr lang="en-US"/>
              <a:pPr/>
              <a:t>3</a:t>
            </a:fld>
            <a:endParaRPr lang="en-US"/>
          </a:p>
        </p:txBody>
      </p:sp>
      <p:pic>
        <p:nvPicPr>
          <p:cNvPr id="4098" name="Picture 2" descr="Templates 2105"/>
          <p:cNvPicPr>
            <a:picLocks noChangeAspect="1" noChangeArrowheads="1"/>
          </p:cNvPicPr>
          <p:nvPr/>
        </p:nvPicPr>
        <p:blipFill>
          <a:blip r:embed="rId3"/>
          <a:srcRect/>
          <a:stretch>
            <a:fillRect/>
          </a:stretch>
        </p:blipFill>
        <p:spPr bwMode="auto">
          <a:xfrm>
            <a:off x="0" y="-31750"/>
            <a:ext cx="9144000" cy="6889750"/>
          </a:xfrm>
          <a:prstGeom prst="rect">
            <a:avLst/>
          </a:prstGeom>
          <a:noFill/>
        </p:spPr>
      </p:pic>
      <p:pic>
        <p:nvPicPr>
          <p:cNvPr id="4099" name="Picture 3" descr="anchor-brass-doorknocker1">
            <a:hlinkClick r:id="rId4"/>
          </p:cNvPr>
          <p:cNvPicPr>
            <a:picLocks noChangeAspect="1" noChangeArrowheads="1"/>
          </p:cNvPicPr>
          <p:nvPr/>
        </p:nvPicPr>
        <p:blipFill>
          <a:blip r:embed="rId5"/>
          <a:stretch>
            <a:fillRect/>
          </a:stretch>
        </p:blipFill>
        <p:spPr bwMode="auto">
          <a:xfrm>
            <a:off x="1676400" y="2895600"/>
            <a:ext cx="5791200" cy="3657600"/>
          </a:xfrm>
          <a:prstGeom prst="rect">
            <a:avLst/>
          </a:prstGeom>
          <a:noFill/>
        </p:spPr>
      </p:pic>
      <p:sp>
        <p:nvSpPr>
          <p:cNvPr id="4100" name="WordArt 4"/>
          <p:cNvSpPr>
            <a:spLocks noChangeArrowheads="1" noChangeShapeType="1" noTextEdit="1"/>
          </p:cNvSpPr>
          <p:nvPr/>
        </p:nvSpPr>
        <p:spPr bwMode="auto">
          <a:xfrm>
            <a:off x="838200" y="152400"/>
            <a:ext cx="7924800" cy="3657600"/>
          </a:xfrm>
          <a:prstGeom prst="rect">
            <a:avLst/>
          </a:prstGeom>
        </p:spPr>
        <p:txBody>
          <a:bodyPr wrap="none" fromWordArt="1">
            <a:prstTxWarp prst="textDeflate">
              <a:avLst>
                <a:gd name="adj" fmla="val 26227"/>
              </a:avLst>
            </a:prstTxWarp>
          </a:bodyPr>
          <a:lstStyle/>
          <a:p>
            <a:pPr algn="ctr"/>
            <a:r>
              <a:rPr lang="en-US" sz="3600" kern="10" spc="1800" dirty="0">
                <a:ln w="9525">
                  <a:solidFill>
                    <a:srgbClr val="969696"/>
                  </a:solidFill>
                  <a:round/>
                  <a:headEnd/>
                  <a:tailEnd/>
                </a:ln>
                <a:solidFill>
                  <a:srgbClr val="C0C0C0"/>
                </a:solidFill>
                <a:latin typeface="Impact"/>
              </a:rPr>
              <a:t>Will Your</a:t>
            </a:r>
          </a:p>
          <a:p>
            <a:pPr algn="ctr"/>
            <a:r>
              <a:rPr lang="en-US" sz="3600" kern="10" spc="1800" dirty="0">
                <a:ln w="9525">
                  <a:solidFill>
                    <a:srgbClr val="969696"/>
                  </a:solidFill>
                  <a:round/>
                  <a:headEnd/>
                  <a:tailEnd/>
                </a:ln>
                <a:solidFill>
                  <a:srgbClr val="C0C0C0"/>
                </a:solidFill>
                <a:latin typeface="Impact"/>
              </a:rPr>
              <a:t> Anchor Hold ?</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arn(outVertical)">
                                      <p:cBhvr>
                                        <p:cTn id="7"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C525F16D-1581-4FE9-8038-436F0A4120AC}" type="slidenum">
              <a:rPr lang="en-US"/>
              <a:pPr/>
              <a:t>4</a:t>
            </a:fld>
            <a:endParaRPr lang="en-US"/>
          </a:p>
        </p:txBody>
      </p:sp>
      <p:pic>
        <p:nvPicPr>
          <p:cNvPr id="9218" name="Picture 2" descr="Templates 2105"/>
          <p:cNvPicPr>
            <a:picLocks noChangeAspect="1" noChangeArrowheads="1"/>
          </p:cNvPicPr>
          <p:nvPr/>
        </p:nvPicPr>
        <p:blipFill>
          <a:blip r:embed="rId3"/>
          <a:srcRect/>
          <a:stretch>
            <a:fillRect/>
          </a:stretch>
        </p:blipFill>
        <p:spPr bwMode="auto">
          <a:xfrm>
            <a:off x="0" y="-15875"/>
            <a:ext cx="9144000" cy="6889750"/>
          </a:xfrm>
          <a:prstGeom prst="rect">
            <a:avLst/>
          </a:prstGeom>
          <a:noFill/>
        </p:spPr>
      </p:pic>
      <p:sp>
        <p:nvSpPr>
          <p:cNvPr id="9219" name="Rectangle 3"/>
          <p:cNvSpPr>
            <a:spLocks noChangeArrowheads="1"/>
          </p:cNvSpPr>
          <p:nvPr/>
        </p:nvSpPr>
        <p:spPr bwMode="auto">
          <a:xfrm>
            <a:off x="685800" y="2819400"/>
            <a:ext cx="8077200" cy="2471738"/>
          </a:xfrm>
          <a:prstGeom prst="rect">
            <a:avLst/>
          </a:prstGeom>
          <a:noFill/>
          <a:ln w="9525">
            <a:noFill/>
            <a:miter lim="800000"/>
            <a:headEnd/>
            <a:tailEnd/>
          </a:ln>
          <a:effectLst/>
        </p:spPr>
        <p:txBody>
          <a:bodyPr>
            <a:spAutoFit/>
          </a:bodyPr>
          <a:lstStyle/>
          <a:p>
            <a:pPr algn="just"/>
            <a:r>
              <a:rPr lang="en-US" sz="3600" b="1">
                <a:solidFill>
                  <a:schemeClr val="bg1"/>
                </a:solidFill>
              </a:rPr>
              <a:t> </a:t>
            </a:r>
          </a:p>
          <a:p>
            <a:pPr algn="just"/>
            <a:endParaRPr lang="en-US" sz="3600" b="1">
              <a:solidFill>
                <a:schemeClr val="bg1"/>
              </a:solidFill>
            </a:endParaRPr>
          </a:p>
          <a:p>
            <a:endParaRPr lang="en-US" sz="6600" b="1">
              <a:solidFill>
                <a:schemeClr val="bg1"/>
              </a:solidFill>
            </a:endParaRPr>
          </a:p>
          <a:p>
            <a:r>
              <a:rPr lang="en-US">
                <a:solidFill>
                  <a:schemeClr val="bg1"/>
                </a:solidFill>
              </a:rPr>
              <a:t> </a:t>
            </a:r>
          </a:p>
        </p:txBody>
      </p:sp>
      <p:sp>
        <p:nvSpPr>
          <p:cNvPr id="9220" name="WordArt 4"/>
          <p:cNvSpPr>
            <a:spLocks noChangeArrowheads="1" noChangeShapeType="1" noTextEdit="1"/>
          </p:cNvSpPr>
          <p:nvPr/>
        </p:nvSpPr>
        <p:spPr bwMode="auto">
          <a:xfrm>
            <a:off x="457200" y="304800"/>
            <a:ext cx="8153400" cy="9144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FFFF"/>
                </a:solidFill>
                <a:latin typeface="Arial Black"/>
              </a:rPr>
              <a:t>…storms in life</a:t>
            </a:r>
            <a:endParaRPr lang="en-US" sz="3600" kern="10" dirty="0">
              <a:ln w="9525">
                <a:solidFill>
                  <a:srgbClr val="000000"/>
                </a:solidFill>
                <a:round/>
                <a:headEnd/>
                <a:tailEnd/>
              </a:ln>
              <a:solidFill>
                <a:srgbClr val="FFFFFF"/>
              </a:solidFill>
              <a:latin typeface="Arial Black"/>
            </a:endParaRPr>
          </a:p>
        </p:txBody>
      </p:sp>
      <p:pic>
        <p:nvPicPr>
          <p:cNvPr id="9226" name="Picture 10" descr="bible_09">
            <a:hlinkClick r:id="rId4"/>
          </p:cNvPr>
          <p:cNvPicPr>
            <a:picLocks noChangeAspect="1" noChangeArrowheads="1"/>
          </p:cNvPicPr>
          <p:nvPr/>
        </p:nvPicPr>
        <p:blipFill>
          <a:blip r:embed="rId5"/>
          <a:stretch>
            <a:fillRect/>
          </a:stretch>
        </p:blipFill>
        <p:spPr bwMode="auto">
          <a:xfrm>
            <a:off x="1524000" y="2057400"/>
            <a:ext cx="5257800" cy="4054744"/>
          </a:xfrm>
          <a:prstGeom prst="rect">
            <a:avLst/>
          </a:prstGeom>
          <a:noFill/>
        </p:spPr>
      </p:pic>
      <p:sp>
        <p:nvSpPr>
          <p:cNvPr id="10" name="AutoShape 6"/>
          <p:cNvSpPr>
            <a:spLocks noChangeArrowheads="1"/>
          </p:cNvSpPr>
          <p:nvPr/>
        </p:nvSpPr>
        <p:spPr bwMode="auto">
          <a:xfrm rot="10258091">
            <a:off x="5286080" y="4143695"/>
            <a:ext cx="3406925" cy="1600200"/>
          </a:xfrm>
          <a:prstGeom prst="wedgeEllipseCallout">
            <a:avLst>
              <a:gd name="adj1" fmla="val 50443"/>
              <a:gd name="adj2" fmla="val 83037"/>
            </a:avLst>
          </a:prstGeom>
          <a:solidFill>
            <a:schemeClr val="bg2"/>
          </a:solidFill>
          <a:ln w="9525">
            <a:solidFill>
              <a:schemeClr val="tx1"/>
            </a:solidFill>
            <a:miter lim="800000"/>
            <a:headEnd/>
            <a:tailEnd/>
          </a:ln>
          <a:effectLst/>
        </p:spPr>
        <p:txBody>
          <a:bodyPr rot="10800000"/>
          <a:lstStyle/>
          <a:p>
            <a:pPr algn="ctr"/>
            <a:r>
              <a:rPr lang="en-US" sz="5400" kern="10" dirty="0" smtClean="0">
                <a:ln w="50800">
                  <a:solidFill>
                    <a:srgbClr val="000000"/>
                  </a:solidFill>
                  <a:round/>
                  <a:headEnd/>
                  <a:tailEnd/>
                </a:ln>
                <a:solidFill>
                  <a:srgbClr val="FFFFFF"/>
                </a:solidFill>
                <a:latin typeface="Arial Black"/>
              </a:rPr>
              <a:t>Pablo</a:t>
            </a:r>
            <a:endParaRPr lang="en-US" sz="5400" kern="10" dirty="0">
              <a:ln w="50800">
                <a:solidFill>
                  <a:srgbClr val="000000"/>
                </a:solidFill>
                <a:round/>
                <a:headEnd/>
                <a:tailEnd/>
              </a:ln>
              <a:solidFill>
                <a:srgbClr val="FFFFFF"/>
              </a:solidFill>
              <a:latin typeface="Arial Black"/>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3000" fill="hold"/>
                                        <p:tgtEl>
                                          <p:spTgt spid="9220"/>
                                        </p:tgtEl>
                                        <p:attrNameLst>
                                          <p:attrName>ppt_x</p:attrName>
                                        </p:attrNameLst>
                                      </p:cBhvr>
                                      <p:tavLst>
                                        <p:tav tm="0">
                                          <p:val>
                                            <p:strVal val="1+#ppt_w/2"/>
                                          </p:val>
                                        </p:tav>
                                        <p:tav tm="100000">
                                          <p:val>
                                            <p:strVal val="#ppt_x"/>
                                          </p:val>
                                        </p:tav>
                                      </p:tavLst>
                                    </p:anim>
                                    <p:anim calcmode="lin" valueType="num">
                                      <p:cBhvr additive="base">
                                        <p:cTn id="8" dur="3000" fill="hold"/>
                                        <p:tgtEl>
                                          <p:spTgt spid="92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9226"/>
                                        </p:tgtEl>
                                        <p:attrNameLst>
                                          <p:attrName>style.visibility</p:attrName>
                                        </p:attrNameLst>
                                      </p:cBhvr>
                                      <p:to>
                                        <p:strVal val="visible"/>
                                      </p:to>
                                    </p:set>
                                    <p:animEffect transition="in" filter="wedge">
                                      <p:cBhvr>
                                        <p:cTn id="13" dur="2000"/>
                                        <p:tgtEl>
                                          <p:spTgt spid="922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E67DFC34-9E82-48AD-A581-CE35CE711662}" type="slidenum">
              <a:rPr lang="en-US"/>
              <a:pPr/>
              <a:t>5</a:t>
            </a:fld>
            <a:endParaRPr lang="en-US"/>
          </a:p>
        </p:txBody>
      </p:sp>
      <p:pic>
        <p:nvPicPr>
          <p:cNvPr id="10242" name="Picture 2" descr="Templates 2105"/>
          <p:cNvPicPr>
            <a:picLocks noChangeAspect="1" noChangeArrowheads="1"/>
          </p:cNvPicPr>
          <p:nvPr/>
        </p:nvPicPr>
        <p:blipFill>
          <a:blip r:embed="rId3"/>
          <a:srcRect/>
          <a:stretch>
            <a:fillRect/>
          </a:stretch>
        </p:blipFill>
        <p:spPr bwMode="auto">
          <a:xfrm>
            <a:off x="0" y="-15875"/>
            <a:ext cx="9144000" cy="6889750"/>
          </a:xfrm>
          <a:prstGeom prst="rect">
            <a:avLst/>
          </a:prstGeom>
          <a:noFill/>
        </p:spPr>
      </p:pic>
      <p:sp>
        <p:nvSpPr>
          <p:cNvPr id="10243" name="Rectangle 3"/>
          <p:cNvSpPr>
            <a:spLocks noChangeArrowheads="1"/>
          </p:cNvSpPr>
          <p:nvPr/>
        </p:nvSpPr>
        <p:spPr bwMode="auto">
          <a:xfrm>
            <a:off x="685800" y="2819400"/>
            <a:ext cx="8077200" cy="2471738"/>
          </a:xfrm>
          <a:prstGeom prst="rect">
            <a:avLst/>
          </a:prstGeom>
          <a:noFill/>
          <a:ln w="9525">
            <a:noFill/>
            <a:miter lim="800000"/>
            <a:headEnd/>
            <a:tailEnd/>
          </a:ln>
          <a:effectLst/>
        </p:spPr>
        <p:txBody>
          <a:bodyPr>
            <a:spAutoFit/>
          </a:bodyPr>
          <a:lstStyle/>
          <a:p>
            <a:pPr algn="just"/>
            <a:r>
              <a:rPr lang="en-US" sz="3600" b="1">
                <a:solidFill>
                  <a:schemeClr val="bg1"/>
                </a:solidFill>
              </a:rPr>
              <a:t> </a:t>
            </a:r>
          </a:p>
          <a:p>
            <a:pPr algn="just"/>
            <a:endParaRPr lang="en-US" sz="3600" b="1">
              <a:solidFill>
                <a:schemeClr val="bg1"/>
              </a:solidFill>
            </a:endParaRPr>
          </a:p>
          <a:p>
            <a:endParaRPr lang="en-US" sz="6600" b="1">
              <a:solidFill>
                <a:schemeClr val="bg1"/>
              </a:solidFill>
            </a:endParaRPr>
          </a:p>
          <a:p>
            <a:r>
              <a:rPr lang="en-US">
                <a:solidFill>
                  <a:schemeClr val="bg1"/>
                </a:solidFill>
              </a:rPr>
              <a:t> </a:t>
            </a:r>
          </a:p>
        </p:txBody>
      </p:sp>
      <p:sp>
        <p:nvSpPr>
          <p:cNvPr id="10244" name="WordArt 4"/>
          <p:cNvSpPr>
            <a:spLocks noChangeArrowheads="1" noChangeShapeType="1" noTextEdit="1"/>
          </p:cNvSpPr>
          <p:nvPr/>
        </p:nvSpPr>
        <p:spPr bwMode="auto">
          <a:xfrm>
            <a:off x="838200" y="381000"/>
            <a:ext cx="7924800" cy="7620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FFFF"/>
                </a:solidFill>
                <a:latin typeface="Arial Black"/>
              </a:rPr>
              <a:t>...storms in relationships</a:t>
            </a:r>
            <a:endParaRPr lang="en-US" sz="3600" kern="10" dirty="0">
              <a:ln w="9525">
                <a:solidFill>
                  <a:srgbClr val="000000"/>
                </a:solidFill>
                <a:round/>
                <a:headEnd/>
                <a:tailEnd/>
              </a:ln>
              <a:solidFill>
                <a:srgbClr val="FFFFFF"/>
              </a:solidFill>
              <a:latin typeface="Arial Black"/>
            </a:endParaRPr>
          </a:p>
        </p:txBody>
      </p:sp>
      <p:sp>
        <p:nvSpPr>
          <p:cNvPr id="10245" name="Rectangle 5"/>
          <p:cNvSpPr>
            <a:spLocks noChangeArrowheads="1"/>
          </p:cNvSpPr>
          <p:nvPr/>
        </p:nvSpPr>
        <p:spPr bwMode="auto">
          <a:xfrm>
            <a:off x="4114800" y="1143000"/>
            <a:ext cx="4648200" cy="5601533"/>
          </a:xfrm>
          <a:prstGeom prst="rect">
            <a:avLst/>
          </a:prstGeom>
          <a:noFill/>
          <a:ln w="9525">
            <a:noFill/>
            <a:miter lim="800000"/>
            <a:headEnd/>
            <a:tailEnd/>
          </a:ln>
          <a:effectLst/>
        </p:spPr>
        <p:txBody>
          <a:bodyPr wrap="square">
            <a:spAutoFit/>
          </a:bodyPr>
          <a:lstStyle/>
          <a:p>
            <a:pPr algn="just"/>
            <a:r>
              <a:rPr lang="en-US" sz="2800" b="1" dirty="0">
                <a:solidFill>
                  <a:schemeClr val="bg1"/>
                </a:solidFill>
              </a:rPr>
              <a:t>James 3:14-16  But if ye have bitter envying and strife in your hearts, glory not, and lie not against the truth.  15 This wisdom </a:t>
            </a:r>
            <a:r>
              <a:rPr lang="en-US" sz="2800" b="1" dirty="0" err="1">
                <a:solidFill>
                  <a:schemeClr val="bg1"/>
                </a:solidFill>
              </a:rPr>
              <a:t>descendeth</a:t>
            </a:r>
            <a:r>
              <a:rPr lang="en-US" sz="2800" b="1" dirty="0">
                <a:solidFill>
                  <a:schemeClr val="bg1"/>
                </a:solidFill>
              </a:rPr>
              <a:t> not from above, but is earthly, sensual, devilish.  16 For where envying and strife is, there is confusion and every evil work.</a:t>
            </a:r>
          </a:p>
          <a:p>
            <a:r>
              <a:rPr lang="en-US" b="1" dirty="0">
                <a:solidFill>
                  <a:schemeClr val="bg1"/>
                </a:solidFill>
              </a:rPr>
              <a:t> </a:t>
            </a:r>
          </a:p>
          <a:p>
            <a:pPr algn="just"/>
            <a:endParaRPr lang="en-US" sz="3200" b="1" dirty="0">
              <a:solidFill>
                <a:schemeClr val="bg1"/>
              </a:solidFill>
            </a:endParaRPr>
          </a:p>
        </p:txBody>
      </p:sp>
      <p:pic>
        <p:nvPicPr>
          <p:cNvPr id="11" name="Picture 10" descr="cat.gif"/>
          <p:cNvPicPr>
            <a:picLocks noChangeAspect="1"/>
          </p:cNvPicPr>
          <p:nvPr/>
        </p:nvPicPr>
        <p:blipFill>
          <a:blip r:embed="rId4"/>
          <a:stretch>
            <a:fillRect/>
          </a:stretch>
        </p:blipFill>
        <p:spPr>
          <a:xfrm>
            <a:off x="457200" y="1524000"/>
            <a:ext cx="3429000" cy="4038600"/>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3000" fill="hold"/>
                                        <p:tgtEl>
                                          <p:spTgt spid="10244"/>
                                        </p:tgtEl>
                                        <p:attrNameLst>
                                          <p:attrName>ppt_x</p:attrName>
                                        </p:attrNameLst>
                                      </p:cBhvr>
                                      <p:tavLst>
                                        <p:tav tm="0">
                                          <p:val>
                                            <p:strVal val="1+#ppt_w/2"/>
                                          </p:val>
                                        </p:tav>
                                        <p:tav tm="100000">
                                          <p:val>
                                            <p:strVal val="#ppt_x"/>
                                          </p:val>
                                        </p:tav>
                                      </p:tavLst>
                                    </p:anim>
                                    <p:anim calcmode="lin" valueType="num">
                                      <p:cBhvr additive="base">
                                        <p:cTn id="8" dur="3000" fill="hold"/>
                                        <p:tgtEl>
                                          <p:spTgt spid="102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0245">
                                            <p:txEl>
                                              <p:pRg st="0" end="0"/>
                                            </p:txEl>
                                          </p:spTgt>
                                        </p:tgtEl>
                                        <p:attrNameLst>
                                          <p:attrName>style.visibility</p:attrName>
                                        </p:attrNameLst>
                                      </p:cBhvr>
                                      <p:to>
                                        <p:strVal val="visible"/>
                                      </p:to>
                                    </p:set>
                                    <p:anim calcmode="lin" valueType="num">
                                      <p:cBhvr>
                                        <p:cTn id="13" dur="2000" fill="hold"/>
                                        <p:tgtEl>
                                          <p:spTgt spid="10245">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1024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E67DFC34-9E82-48AD-A581-CE35CE711662}" type="slidenum">
              <a:rPr lang="en-US"/>
              <a:pPr/>
              <a:t>6</a:t>
            </a:fld>
            <a:endParaRPr lang="en-US"/>
          </a:p>
        </p:txBody>
      </p:sp>
      <p:pic>
        <p:nvPicPr>
          <p:cNvPr id="10242" name="Picture 2" descr="Templates 2105"/>
          <p:cNvPicPr>
            <a:picLocks noChangeAspect="1" noChangeArrowheads="1"/>
          </p:cNvPicPr>
          <p:nvPr/>
        </p:nvPicPr>
        <p:blipFill>
          <a:blip r:embed="rId3"/>
          <a:srcRect/>
          <a:stretch>
            <a:fillRect/>
          </a:stretch>
        </p:blipFill>
        <p:spPr bwMode="auto">
          <a:xfrm>
            <a:off x="0" y="-31750"/>
            <a:ext cx="9144000" cy="6889750"/>
          </a:xfrm>
          <a:prstGeom prst="rect">
            <a:avLst/>
          </a:prstGeom>
          <a:noFill/>
        </p:spPr>
      </p:pic>
      <p:sp>
        <p:nvSpPr>
          <p:cNvPr id="10243" name="Rectangle 3"/>
          <p:cNvSpPr>
            <a:spLocks noChangeArrowheads="1"/>
          </p:cNvSpPr>
          <p:nvPr/>
        </p:nvSpPr>
        <p:spPr bwMode="auto">
          <a:xfrm>
            <a:off x="685800" y="2819400"/>
            <a:ext cx="8077200" cy="2471738"/>
          </a:xfrm>
          <a:prstGeom prst="rect">
            <a:avLst/>
          </a:prstGeom>
          <a:noFill/>
          <a:ln w="9525">
            <a:noFill/>
            <a:miter lim="800000"/>
            <a:headEnd/>
            <a:tailEnd/>
          </a:ln>
          <a:effectLst/>
        </p:spPr>
        <p:txBody>
          <a:bodyPr>
            <a:spAutoFit/>
          </a:bodyPr>
          <a:lstStyle/>
          <a:p>
            <a:pPr algn="just"/>
            <a:r>
              <a:rPr lang="en-US" sz="3600" b="1">
                <a:solidFill>
                  <a:schemeClr val="bg1"/>
                </a:solidFill>
              </a:rPr>
              <a:t> </a:t>
            </a:r>
          </a:p>
          <a:p>
            <a:pPr algn="just"/>
            <a:endParaRPr lang="en-US" sz="3600" b="1">
              <a:solidFill>
                <a:schemeClr val="bg1"/>
              </a:solidFill>
            </a:endParaRPr>
          </a:p>
          <a:p>
            <a:endParaRPr lang="en-US" sz="6600" b="1">
              <a:solidFill>
                <a:schemeClr val="bg1"/>
              </a:solidFill>
            </a:endParaRPr>
          </a:p>
          <a:p>
            <a:r>
              <a:rPr lang="en-US">
                <a:solidFill>
                  <a:schemeClr val="bg1"/>
                </a:solidFill>
              </a:rPr>
              <a:t> </a:t>
            </a:r>
          </a:p>
        </p:txBody>
      </p:sp>
      <p:sp>
        <p:nvSpPr>
          <p:cNvPr id="10244" name="WordArt 4"/>
          <p:cNvSpPr>
            <a:spLocks noChangeArrowheads="1" noChangeShapeType="1" noTextEdit="1"/>
          </p:cNvSpPr>
          <p:nvPr/>
        </p:nvSpPr>
        <p:spPr bwMode="auto">
          <a:xfrm>
            <a:off x="838200" y="381000"/>
            <a:ext cx="7924800" cy="7620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FFFF"/>
                </a:solidFill>
                <a:latin typeface="Arial Black"/>
              </a:rPr>
              <a:t>...financial crisis</a:t>
            </a:r>
            <a:endParaRPr lang="en-US" sz="3600" kern="10" dirty="0">
              <a:ln w="9525">
                <a:solidFill>
                  <a:srgbClr val="000000"/>
                </a:solidFill>
                <a:round/>
                <a:headEnd/>
                <a:tailEnd/>
              </a:ln>
              <a:solidFill>
                <a:srgbClr val="FFFFFF"/>
              </a:solidFill>
              <a:latin typeface="Arial Black"/>
            </a:endParaRPr>
          </a:p>
        </p:txBody>
      </p:sp>
      <p:sp>
        <p:nvSpPr>
          <p:cNvPr id="10245" name="Rectangle 5"/>
          <p:cNvSpPr>
            <a:spLocks noChangeArrowheads="1"/>
          </p:cNvSpPr>
          <p:nvPr/>
        </p:nvSpPr>
        <p:spPr bwMode="auto">
          <a:xfrm>
            <a:off x="4114800" y="1143000"/>
            <a:ext cx="4648200" cy="3447098"/>
          </a:xfrm>
          <a:prstGeom prst="rect">
            <a:avLst/>
          </a:prstGeom>
          <a:noFill/>
          <a:ln w="9525">
            <a:noFill/>
            <a:miter lim="800000"/>
            <a:headEnd/>
            <a:tailEnd/>
          </a:ln>
          <a:effectLst/>
        </p:spPr>
        <p:txBody>
          <a:bodyPr wrap="square">
            <a:spAutoFit/>
          </a:bodyPr>
          <a:lstStyle/>
          <a:p>
            <a:pPr algn="just"/>
            <a:r>
              <a:rPr lang="en-US" sz="2800" dirty="0" smtClean="0">
                <a:solidFill>
                  <a:schemeClr val="bg1"/>
                </a:solidFill>
              </a:rPr>
              <a:t>Philippians 4:19</a:t>
            </a:r>
          </a:p>
          <a:p>
            <a:pPr algn="just"/>
            <a:endParaRPr lang="en-US" sz="2800" dirty="0">
              <a:solidFill>
                <a:schemeClr val="bg1"/>
              </a:solidFill>
            </a:endParaRPr>
          </a:p>
          <a:p>
            <a:pPr algn="just"/>
            <a:r>
              <a:rPr lang="en-US" sz="2800" dirty="0" smtClean="0">
                <a:solidFill>
                  <a:schemeClr val="bg1"/>
                </a:solidFill>
              </a:rPr>
              <a:t>And my God will meet all your needs according to his glorious riches in Christ Jesus.</a:t>
            </a:r>
            <a:endParaRPr lang="en-US" sz="2800" b="1" dirty="0">
              <a:solidFill>
                <a:schemeClr val="bg1"/>
              </a:solidFill>
            </a:endParaRPr>
          </a:p>
          <a:p>
            <a:r>
              <a:rPr lang="en-US" b="1" dirty="0">
                <a:solidFill>
                  <a:schemeClr val="bg1"/>
                </a:solidFill>
              </a:rPr>
              <a:t> </a:t>
            </a:r>
          </a:p>
          <a:p>
            <a:pPr algn="just"/>
            <a:endParaRPr lang="en-US" sz="3200" b="1" dirty="0">
              <a:solidFill>
                <a:schemeClr val="bg1"/>
              </a:solidFill>
            </a:endParaRPr>
          </a:p>
        </p:txBody>
      </p:sp>
      <p:pic>
        <p:nvPicPr>
          <p:cNvPr id="11" name="Picture 10" descr="cat.gif"/>
          <p:cNvPicPr>
            <a:picLocks noChangeAspect="1"/>
          </p:cNvPicPr>
          <p:nvPr/>
        </p:nvPicPr>
        <p:blipFill>
          <a:blip r:embed="rId4"/>
          <a:stretch>
            <a:fillRect/>
          </a:stretch>
        </p:blipFill>
        <p:spPr>
          <a:xfrm>
            <a:off x="762000" y="2057400"/>
            <a:ext cx="2747346" cy="4038600"/>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3000" fill="hold"/>
                                        <p:tgtEl>
                                          <p:spTgt spid="10244"/>
                                        </p:tgtEl>
                                        <p:attrNameLst>
                                          <p:attrName>ppt_x</p:attrName>
                                        </p:attrNameLst>
                                      </p:cBhvr>
                                      <p:tavLst>
                                        <p:tav tm="0">
                                          <p:val>
                                            <p:strVal val="1+#ppt_w/2"/>
                                          </p:val>
                                        </p:tav>
                                        <p:tav tm="100000">
                                          <p:val>
                                            <p:strVal val="#ppt_x"/>
                                          </p:val>
                                        </p:tav>
                                      </p:tavLst>
                                    </p:anim>
                                    <p:anim calcmode="lin" valueType="num">
                                      <p:cBhvr additive="base">
                                        <p:cTn id="8" dur="3000" fill="hold"/>
                                        <p:tgtEl>
                                          <p:spTgt spid="102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0245">
                                            <p:txEl>
                                              <p:pRg st="0" end="0"/>
                                            </p:txEl>
                                          </p:spTgt>
                                        </p:tgtEl>
                                        <p:attrNameLst>
                                          <p:attrName>style.visibility</p:attrName>
                                        </p:attrNameLst>
                                      </p:cBhvr>
                                      <p:to>
                                        <p:strVal val="visible"/>
                                      </p:to>
                                    </p:set>
                                    <p:anim calcmode="lin" valueType="num">
                                      <p:cBhvr>
                                        <p:cTn id="19" dur="2000" fill="hold"/>
                                        <p:tgtEl>
                                          <p:spTgt spid="10245">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1024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10245">
                                            <p:txEl>
                                              <p:pRg st="2" end="2"/>
                                            </p:txEl>
                                          </p:spTgt>
                                        </p:tgtEl>
                                        <p:attrNameLst>
                                          <p:attrName>style.visibility</p:attrName>
                                        </p:attrNameLst>
                                      </p:cBhvr>
                                      <p:to>
                                        <p:strVal val="visible"/>
                                      </p:to>
                                    </p:set>
                                    <p:anim calcmode="lin" valueType="num">
                                      <p:cBhvr>
                                        <p:cTn id="25" dur="2000" fill="hold"/>
                                        <p:tgtEl>
                                          <p:spTgt spid="10245">
                                            <p:txEl>
                                              <p:pRg st="2" end="2"/>
                                            </p:txEl>
                                          </p:spTgt>
                                        </p:tgtEl>
                                        <p:attrNameLst>
                                          <p:attrName>ppt_w</p:attrName>
                                        </p:attrNameLst>
                                      </p:cBhvr>
                                      <p:tavLst>
                                        <p:tav tm="0">
                                          <p:val>
                                            <p:fltVal val="0"/>
                                          </p:val>
                                        </p:tav>
                                        <p:tav tm="100000">
                                          <p:val>
                                            <p:strVal val="#ppt_w"/>
                                          </p:val>
                                        </p:tav>
                                      </p:tavLst>
                                    </p:anim>
                                    <p:anim calcmode="lin" valueType="num">
                                      <p:cBhvr>
                                        <p:cTn id="26" dur="2000" fill="hold"/>
                                        <p:tgtEl>
                                          <p:spTgt spid="1024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F3B0E898-FC41-4B06-A126-227D5796A7FE}" type="slidenum">
              <a:rPr lang="en-US"/>
              <a:pPr/>
              <a:t>7</a:t>
            </a:fld>
            <a:endParaRPr lang="en-US"/>
          </a:p>
        </p:txBody>
      </p:sp>
      <p:pic>
        <p:nvPicPr>
          <p:cNvPr id="11266" name="Picture 2" descr="Templates 2105"/>
          <p:cNvPicPr>
            <a:picLocks noChangeAspect="1" noChangeArrowheads="1"/>
          </p:cNvPicPr>
          <p:nvPr/>
        </p:nvPicPr>
        <p:blipFill>
          <a:blip r:embed="rId3"/>
          <a:srcRect/>
          <a:stretch>
            <a:fillRect/>
          </a:stretch>
        </p:blipFill>
        <p:spPr bwMode="auto">
          <a:xfrm>
            <a:off x="0" y="-15875"/>
            <a:ext cx="9144000" cy="6889750"/>
          </a:xfrm>
          <a:prstGeom prst="rect">
            <a:avLst/>
          </a:prstGeom>
          <a:noFill/>
        </p:spPr>
      </p:pic>
      <p:sp>
        <p:nvSpPr>
          <p:cNvPr id="11267" name="Rectangle 3"/>
          <p:cNvSpPr>
            <a:spLocks noChangeArrowheads="1"/>
          </p:cNvSpPr>
          <p:nvPr/>
        </p:nvSpPr>
        <p:spPr bwMode="auto">
          <a:xfrm>
            <a:off x="685800" y="2819400"/>
            <a:ext cx="8077200" cy="2471738"/>
          </a:xfrm>
          <a:prstGeom prst="rect">
            <a:avLst/>
          </a:prstGeom>
          <a:noFill/>
          <a:ln w="9525">
            <a:noFill/>
            <a:miter lim="800000"/>
            <a:headEnd/>
            <a:tailEnd/>
          </a:ln>
          <a:effectLst/>
        </p:spPr>
        <p:txBody>
          <a:bodyPr>
            <a:spAutoFit/>
          </a:bodyPr>
          <a:lstStyle/>
          <a:p>
            <a:pPr algn="just"/>
            <a:r>
              <a:rPr lang="en-US" sz="3600" b="1">
                <a:solidFill>
                  <a:schemeClr val="bg1"/>
                </a:solidFill>
              </a:rPr>
              <a:t> </a:t>
            </a:r>
          </a:p>
          <a:p>
            <a:pPr algn="just"/>
            <a:endParaRPr lang="en-US" sz="3600" b="1">
              <a:solidFill>
                <a:schemeClr val="bg1"/>
              </a:solidFill>
            </a:endParaRPr>
          </a:p>
          <a:p>
            <a:endParaRPr lang="en-US" sz="6600" b="1">
              <a:solidFill>
                <a:schemeClr val="bg1"/>
              </a:solidFill>
            </a:endParaRPr>
          </a:p>
          <a:p>
            <a:r>
              <a:rPr lang="en-US">
                <a:solidFill>
                  <a:schemeClr val="bg1"/>
                </a:solidFill>
              </a:rPr>
              <a:t> </a:t>
            </a:r>
          </a:p>
        </p:txBody>
      </p:sp>
      <p:sp>
        <p:nvSpPr>
          <p:cNvPr id="11268" name="WordArt 4"/>
          <p:cNvSpPr>
            <a:spLocks noChangeArrowheads="1" noChangeShapeType="1" noTextEdit="1"/>
          </p:cNvSpPr>
          <p:nvPr/>
        </p:nvSpPr>
        <p:spPr bwMode="auto">
          <a:xfrm>
            <a:off x="914400" y="0"/>
            <a:ext cx="7772400" cy="7620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latin typeface="Arial Black"/>
              </a:rPr>
              <a:t>...will your anchor drift or firm remain</a:t>
            </a:r>
          </a:p>
        </p:txBody>
      </p:sp>
      <p:sp>
        <p:nvSpPr>
          <p:cNvPr id="11269" name="Rectangle 5"/>
          <p:cNvSpPr>
            <a:spLocks noChangeArrowheads="1"/>
          </p:cNvSpPr>
          <p:nvPr/>
        </p:nvSpPr>
        <p:spPr bwMode="auto">
          <a:xfrm>
            <a:off x="3429000" y="762000"/>
            <a:ext cx="5257800" cy="8525411"/>
          </a:xfrm>
          <a:prstGeom prst="rect">
            <a:avLst/>
          </a:prstGeom>
          <a:noFill/>
          <a:ln w="9525">
            <a:noFill/>
            <a:miter lim="800000"/>
            <a:headEnd/>
            <a:tailEnd/>
          </a:ln>
          <a:effectLst/>
        </p:spPr>
        <p:txBody>
          <a:bodyPr wrap="square">
            <a:spAutoFit/>
          </a:bodyPr>
          <a:lstStyle/>
          <a:p>
            <a:pPr algn="just"/>
            <a:r>
              <a:rPr lang="en-US" sz="2800" b="1" dirty="0">
                <a:solidFill>
                  <a:schemeClr val="bg1"/>
                </a:solidFill>
              </a:rPr>
              <a:t>2 Peter </a:t>
            </a:r>
            <a:r>
              <a:rPr lang="en-US" sz="2400" b="1" dirty="0">
                <a:solidFill>
                  <a:schemeClr val="bg1"/>
                </a:solidFill>
              </a:rPr>
              <a:t>2:9-10   The Lord </a:t>
            </a:r>
            <a:r>
              <a:rPr lang="en-US" sz="2400" b="1" dirty="0" err="1">
                <a:solidFill>
                  <a:schemeClr val="bg1"/>
                </a:solidFill>
              </a:rPr>
              <a:t>knoweth</a:t>
            </a:r>
            <a:r>
              <a:rPr lang="en-US" sz="2400" b="1" dirty="0">
                <a:solidFill>
                  <a:schemeClr val="bg1"/>
                </a:solidFill>
              </a:rPr>
              <a:t> how to deliver the godly out of temptations, and to reserve the unjust unto the day of judgment to be punished:  10 But chiefly them that walk after the flesh in the lust of uncleanness, and despise government. Presumptuous are they, </a:t>
            </a:r>
            <a:r>
              <a:rPr lang="en-US" sz="2400" b="1" dirty="0" err="1">
                <a:solidFill>
                  <a:schemeClr val="bg1"/>
                </a:solidFill>
              </a:rPr>
              <a:t>selfwilled</a:t>
            </a:r>
            <a:r>
              <a:rPr lang="en-US" sz="2400" b="1" dirty="0">
                <a:solidFill>
                  <a:schemeClr val="bg1"/>
                </a:solidFill>
              </a:rPr>
              <a:t>, they are not afraid to speak evil of dignities. </a:t>
            </a:r>
            <a:r>
              <a:rPr lang="en-US" sz="1600" b="1" dirty="0"/>
              <a:t>2 Peter 2:12</a:t>
            </a:r>
          </a:p>
          <a:p>
            <a:pPr algn="just"/>
            <a:r>
              <a:rPr lang="en-US" sz="2400" b="1" dirty="0">
                <a:solidFill>
                  <a:schemeClr val="bg1"/>
                </a:solidFill>
              </a:rPr>
              <a:t>12 But these, as natural brute beasts, made to be taken and destroyed, speak evil of the things that they understand not; and shall utterly perish in their own corruption;</a:t>
            </a:r>
          </a:p>
          <a:p>
            <a:endParaRPr lang="en-US" sz="2400" b="1" dirty="0">
              <a:solidFill>
                <a:schemeClr val="bg1"/>
              </a:solidFill>
            </a:endParaRPr>
          </a:p>
          <a:p>
            <a:pPr algn="just"/>
            <a:endParaRPr lang="en-US" sz="2400" b="1" dirty="0">
              <a:solidFill>
                <a:schemeClr val="bg1"/>
              </a:solidFill>
            </a:endParaRPr>
          </a:p>
          <a:p>
            <a:endParaRPr lang="en-US" sz="2400" b="1" dirty="0">
              <a:solidFill>
                <a:schemeClr val="bg1"/>
              </a:solidFill>
            </a:endParaRPr>
          </a:p>
          <a:p>
            <a:endParaRPr lang="en-US" sz="1600" b="1" dirty="0">
              <a:solidFill>
                <a:schemeClr val="bg1"/>
              </a:solidFill>
            </a:endParaRPr>
          </a:p>
          <a:p>
            <a:pPr algn="just"/>
            <a:endParaRPr lang="en-US" sz="2800" b="1" dirty="0">
              <a:solidFill>
                <a:schemeClr val="bg1"/>
              </a:solidFill>
            </a:endParaRPr>
          </a:p>
          <a:p>
            <a:r>
              <a:rPr lang="en-US" sz="1600" b="1" dirty="0">
                <a:solidFill>
                  <a:schemeClr val="bg1"/>
                </a:solidFill>
              </a:rPr>
              <a:t> </a:t>
            </a:r>
          </a:p>
          <a:p>
            <a:pPr algn="just"/>
            <a:endParaRPr lang="en-US" sz="2800" b="1" dirty="0">
              <a:solidFill>
                <a:schemeClr val="bg1"/>
              </a:solidFill>
            </a:endParaRPr>
          </a:p>
        </p:txBody>
      </p:sp>
      <p:pic>
        <p:nvPicPr>
          <p:cNvPr id="9" name="Picture 8" descr="sailboat_22.gif"/>
          <p:cNvPicPr>
            <a:picLocks noChangeAspect="1"/>
          </p:cNvPicPr>
          <p:nvPr/>
        </p:nvPicPr>
        <p:blipFill>
          <a:blip r:embed="rId4"/>
          <a:stretch>
            <a:fillRect/>
          </a:stretch>
        </p:blipFill>
        <p:spPr>
          <a:xfrm>
            <a:off x="381000" y="1143000"/>
            <a:ext cx="2743200" cy="3200400"/>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3000" fill="hold"/>
                                        <p:tgtEl>
                                          <p:spTgt spid="11268"/>
                                        </p:tgtEl>
                                        <p:attrNameLst>
                                          <p:attrName>ppt_x</p:attrName>
                                        </p:attrNameLst>
                                      </p:cBhvr>
                                      <p:tavLst>
                                        <p:tav tm="0">
                                          <p:val>
                                            <p:strVal val="1+#ppt_w/2"/>
                                          </p:val>
                                        </p:tav>
                                        <p:tav tm="100000">
                                          <p:val>
                                            <p:strVal val="#ppt_x"/>
                                          </p:val>
                                        </p:tav>
                                      </p:tavLst>
                                    </p:anim>
                                    <p:anim calcmode="lin" valueType="num">
                                      <p:cBhvr additive="base">
                                        <p:cTn id="8" dur="3000" fill="hold"/>
                                        <p:tgtEl>
                                          <p:spTgt spid="112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1269">
                                            <p:txEl>
                                              <p:pRg st="0" end="0"/>
                                            </p:txEl>
                                          </p:spTgt>
                                        </p:tgtEl>
                                        <p:attrNameLst>
                                          <p:attrName>style.visibility</p:attrName>
                                        </p:attrNameLst>
                                      </p:cBhvr>
                                      <p:to>
                                        <p:strVal val="visible"/>
                                      </p:to>
                                    </p:set>
                                    <p:anim calcmode="lin" valueType="num">
                                      <p:cBhvr>
                                        <p:cTn id="13" dur="3000" fill="hold"/>
                                        <p:tgtEl>
                                          <p:spTgt spid="11269">
                                            <p:txEl>
                                              <p:pRg st="0" end="0"/>
                                            </p:txEl>
                                          </p:spTgt>
                                        </p:tgtEl>
                                        <p:attrNameLst>
                                          <p:attrName>ppt_w</p:attrName>
                                        </p:attrNameLst>
                                      </p:cBhvr>
                                      <p:tavLst>
                                        <p:tav tm="0">
                                          <p:val>
                                            <p:fltVal val="0"/>
                                          </p:val>
                                        </p:tav>
                                        <p:tav tm="100000">
                                          <p:val>
                                            <p:strVal val="#ppt_w"/>
                                          </p:val>
                                        </p:tav>
                                      </p:tavLst>
                                    </p:anim>
                                    <p:anim calcmode="lin" valueType="num">
                                      <p:cBhvr>
                                        <p:cTn id="14" dur="3000" fill="hold"/>
                                        <p:tgtEl>
                                          <p:spTgt spid="11269">
                                            <p:txEl>
                                              <p:pRg st="0" end="0"/>
                                            </p:txEl>
                                          </p:spTgt>
                                        </p:tgtEl>
                                        <p:attrNameLst>
                                          <p:attrName>ppt_h</p:attrName>
                                        </p:attrNameLst>
                                      </p:cBhvr>
                                      <p:tavLst>
                                        <p:tav tm="0">
                                          <p:val>
                                            <p:fltVal val="0"/>
                                          </p:val>
                                        </p:tav>
                                        <p:tav tm="100000">
                                          <p:val>
                                            <p:strVal val="#ppt_h"/>
                                          </p:val>
                                        </p:tav>
                                      </p:tavLst>
                                    </p:anim>
                                    <p:animEffect transition="in" filter="fade">
                                      <p:cBhvr>
                                        <p:cTn id="15" dur="3000"/>
                                        <p:tgtEl>
                                          <p:spTgt spid="1126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11269">
                                            <p:txEl>
                                              <p:pRg st="1" end="1"/>
                                            </p:txEl>
                                          </p:spTgt>
                                        </p:tgtEl>
                                        <p:attrNameLst>
                                          <p:attrName>style.visibility</p:attrName>
                                        </p:attrNameLst>
                                      </p:cBhvr>
                                      <p:to>
                                        <p:strVal val="visible"/>
                                      </p:to>
                                    </p:set>
                                    <p:anim calcmode="lin" valueType="num">
                                      <p:cBhvr>
                                        <p:cTn id="20" dur="2000" fill="hold"/>
                                        <p:tgtEl>
                                          <p:spTgt spid="11269">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11269">
                                            <p:txEl>
                                              <p:pRg st="1" end="1"/>
                                            </p:txEl>
                                          </p:spTgt>
                                        </p:tgtEl>
                                        <p:attrNameLst>
                                          <p:attrName>ppt_h</p:attrName>
                                        </p:attrNameLst>
                                      </p:cBhvr>
                                      <p:tavLst>
                                        <p:tav tm="0">
                                          <p:val>
                                            <p:fltVal val="0"/>
                                          </p:val>
                                        </p:tav>
                                        <p:tav tm="100000">
                                          <p:val>
                                            <p:strVal val="#ppt_h"/>
                                          </p:val>
                                        </p:tav>
                                      </p:tavLst>
                                    </p:anim>
                                    <p:animEffect transition="in" filter="fade">
                                      <p:cBhvr>
                                        <p:cTn id="22" dur="2000"/>
                                        <p:tgtEl>
                                          <p:spTgt spid="1126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53C82E2D-5D2E-410A-AA53-A3FA8BD8447E}" type="slidenum">
              <a:rPr lang="en-US"/>
              <a:pPr/>
              <a:t>8</a:t>
            </a:fld>
            <a:endParaRPr lang="en-US"/>
          </a:p>
        </p:txBody>
      </p:sp>
      <p:pic>
        <p:nvPicPr>
          <p:cNvPr id="8194" name="Picture 2" descr="Templates 2105"/>
          <p:cNvPicPr>
            <a:picLocks noChangeAspect="1" noChangeArrowheads="1"/>
          </p:cNvPicPr>
          <p:nvPr/>
        </p:nvPicPr>
        <p:blipFill>
          <a:blip r:embed="rId3"/>
          <a:srcRect/>
          <a:stretch>
            <a:fillRect/>
          </a:stretch>
        </p:blipFill>
        <p:spPr bwMode="auto">
          <a:xfrm>
            <a:off x="0" y="-15875"/>
            <a:ext cx="9144000" cy="6889750"/>
          </a:xfrm>
          <a:prstGeom prst="rect">
            <a:avLst/>
          </a:prstGeom>
          <a:noFill/>
        </p:spPr>
      </p:pic>
      <p:sp>
        <p:nvSpPr>
          <p:cNvPr id="8195" name="Rectangle 3"/>
          <p:cNvSpPr>
            <a:spLocks noChangeArrowheads="1"/>
          </p:cNvSpPr>
          <p:nvPr/>
        </p:nvSpPr>
        <p:spPr bwMode="auto">
          <a:xfrm>
            <a:off x="685800" y="2819400"/>
            <a:ext cx="8077200" cy="2471738"/>
          </a:xfrm>
          <a:prstGeom prst="rect">
            <a:avLst/>
          </a:prstGeom>
          <a:noFill/>
          <a:ln w="9525">
            <a:noFill/>
            <a:miter lim="800000"/>
            <a:headEnd/>
            <a:tailEnd/>
          </a:ln>
          <a:effectLst/>
        </p:spPr>
        <p:txBody>
          <a:bodyPr>
            <a:spAutoFit/>
          </a:bodyPr>
          <a:lstStyle/>
          <a:p>
            <a:pPr algn="just"/>
            <a:r>
              <a:rPr lang="en-US" sz="3600" b="1">
                <a:solidFill>
                  <a:schemeClr val="bg1"/>
                </a:solidFill>
              </a:rPr>
              <a:t> </a:t>
            </a:r>
          </a:p>
          <a:p>
            <a:pPr algn="just"/>
            <a:endParaRPr lang="en-US" sz="3600" b="1">
              <a:solidFill>
                <a:schemeClr val="bg1"/>
              </a:solidFill>
            </a:endParaRPr>
          </a:p>
          <a:p>
            <a:endParaRPr lang="en-US" sz="6600" b="1">
              <a:solidFill>
                <a:schemeClr val="bg1"/>
              </a:solidFill>
            </a:endParaRPr>
          </a:p>
          <a:p>
            <a:r>
              <a:rPr lang="en-US">
                <a:solidFill>
                  <a:schemeClr val="bg1"/>
                </a:solidFill>
              </a:rPr>
              <a:t> </a:t>
            </a:r>
          </a:p>
        </p:txBody>
      </p:sp>
      <p:sp>
        <p:nvSpPr>
          <p:cNvPr id="8196" name="WordArt 4"/>
          <p:cNvSpPr>
            <a:spLocks noChangeArrowheads="1" noChangeShapeType="1" noTextEdit="1"/>
          </p:cNvSpPr>
          <p:nvPr/>
        </p:nvSpPr>
        <p:spPr bwMode="auto">
          <a:xfrm>
            <a:off x="2057400" y="381000"/>
            <a:ext cx="6705600" cy="762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...in the storms of life</a:t>
            </a:r>
          </a:p>
        </p:txBody>
      </p:sp>
      <p:sp>
        <p:nvSpPr>
          <p:cNvPr id="8197" name="Rectangle 5"/>
          <p:cNvSpPr>
            <a:spLocks noChangeArrowheads="1"/>
          </p:cNvSpPr>
          <p:nvPr/>
        </p:nvSpPr>
        <p:spPr bwMode="auto">
          <a:xfrm>
            <a:off x="914400" y="1524000"/>
            <a:ext cx="7848600" cy="2041525"/>
          </a:xfrm>
          <a:prstGeom prst="rect">
            <a:avLst/>
          </a:prstGeom>
          <a:noFill/>
          <a:ln w="9525">
            <a:noFill/>
            <a:miter lim="800000"/>
            <a:headEnd/>
            <a:tailEnd/>
          </a:ln>
          <a:effectLst/>
        </p:spPr>
        <p:txBody>
          <a:bodyPr>
            <a:spAutoFit/>
          </a:bodyPr>
          <a:lstStyle/>
          <a:p>
            <a:r>
              <a:rPr lang="en-US" sz="3200" b="1">
                <a:solidFill>
                  <a:schemeClr val="bg1"/>
                </a:solidFill>
              </a:rPr>
              <a:t>Acts 20:19   Serving the Lord with all humility of mind, and with many tears, and temptations, which befell me by the lying in wait of the Jews:</a:t>
            </a:r>
          </a:p>
        </p:txBody>
      </p:sp>
      <p:sp>
        <p:nvSpPr>
          <p:cNvPr id="8198" name="AutoShape 6"/>
          <p:cNvSpPr>
            <a:spLocks noChangeArrowheads="1"/>
          </p:cNvSpPr>
          <p:nvPr/>
        </p:nvSpPr>
        <p:spPr bwMode="auto">
          <a:xfrm rot="10258091">
            <a:off x="5638800" y="4038600"/>
            <a:ext cx="3505200" cy="1600200"/>
          </a:xfrm>
          <a:prstGeom prst="wedgeEllipseCallout">
            <a:avLst>
              <a:gd name="adj1" fmla="val 38815"/>
              <a:gd name="adj2" fmla="val 97681"/>
            </a:avLst>
          </a:prstGeom>
          <a:solidFill>
            <a:schemeClr val="bg2"/>
          </a:solidFill>
          <a:ln w="9525">
            <a:solidFill>
              <a:schemeClr val="tx1"/>
            </a:solidFill>
            <a:miter lim="800000"/>
            <a:headEnd/>
            <a:tailEnd/>
          </a:ln>
          <a:effectLst/>
        </p:spPr>
        <p:txBody>
          <a:bodyPr rot="10800000"/>
          <a:lstStyle/>
          <a:p>
            <a:pPr algn="ctr"/>
            <a:endParaRPr lang="en-US"/>
          </a:p>
        </p:txBody>
      </p:sp>
      <p:sp>
        <p:nvSpPr>
          <p:cNvPr id="8199" name="WordArt 7"/>
          <p:cNvSpPr>
            <a:spLocks noChangeArrowheads="1" noChangeShapeType="1" noTextEdit="1"/>
          </p:cNvSpPr>
          <p:nvPr/>
        </p:nvSpPr>
        <p:spPr bwMode="auto">
          <a:xfrm rot="-537157">
            <a:off x="6332538" y="4427538"/>
            <a:ext cx="1971675" cy="838200"/>
          </a:xfrm>
          <a:prstGeom prst="rect">
            <a:avLst/>
          </a:prstGeom>
        </p:spPr>
        <p:txBody>
          <a:bodyPr wrap="none" fromWordArt="1">
            <a:prstTxWarp prst="textPlain">
              <a:avLst>
                <a:gd name="adj" fmla="val 50000"/>
              </a:avLst>
            </a:prstTxWarp>
          </a:bodyPr>
          <a:lstStyle/>
          <a:p>
            <a:pPr algn="ctr"/>
            <a:r>
              <a:rPr lang="en-US" sz="3600" kern="10" dirty="0">
                <a:ln w="50800">
                  <a:solidFill>
                    <a:srgbClr val="000000"/>
                  </a:solidFill>
                  <a:round/>
                  <a:headEnd/>
                  <a:tailEnd/>
                </a:ln>
                <a:solidFill>
                  <a:srgbClr val="FFFFFF"/>
                </a:solidFill>
                <a:latin typeface="Arial Black"/>
              </a:rPr>
              <a:t>Paul</a:t>
            </a:r>
          </a:p>
        </p:txBody>
      </p:sp>
      <p:sp>
        <p:nvSpPr>
          <p:cNvPr id="8200" name="Rectangle 8"/>
          <p:cNvSpPr>
            <a:spLocks noChangeArrowheads="1"/>
          </p:cNvSpPr>
          <p:nvPr/>
        </p:nvSpPr>
        <p:spPr bwMode="auto">
          <a:xfrm>
            <a:off x="1066800" y="3733800"/>
            <a:ext cx="4724400" cy="3323987"/>
          </a:xfrm>
          <a:prstGeom prst="rect">
            <a:avLst/>
          </a:prstGeom>
          <a:noFill/>
          <a:ln w="9525">
            <a:noFill/>
            <a:miter lim="800000"/>
            <a:headEnd/>
            <a:tailEnd/>
          </a:ln>
          <a:effectLst/>
        </p:spPr>
        <p:txBody>
          <a:bodyPr>
            <a:spAutoFit/>
          </a:bodyPr>
          <a:lstStyle/>
          <a:p>
            <a:pPr algn="just"/>
            <a:r>
              <a:rPr lang="en-US" sz="2400" b="1" dirty="0">
                <a:solidFill>
                  <a:schemeClr val="bg1"/>
                </a:solidFill>
              </a:rPr>
              <a:t>James 1:2-4   My brethren, count it all joy when ye fall into </a:t>
            </a:r>
            <a:r>
              <a:rPr lang="en-US" sz="2400" b="1" dirty="0" smtClean="0">
                <a:solidFill>
                  <a:schemeClr val="bg1"/>
                </a:solidFill>
              </a:rPr>
              <a:t>diverse </a:t>
            </a:r>
            <a:r>
              <a:rPr lang="en-US" sz="2400" b="1" dirty="0">
                <a:solidFill>
                  <a:schemeClr val="bg1"/>
                </a:solidFill>
              </a:rPr>
              <a:t>temptations;3 Knowing this, that the trying of your faith </a:t>
            </a:r>
            <a:r>
              <a:rPr lang="en-US" sz="2400" b="1" dirty="0" err="1">
                <a:solidFill>
                  <a:schemeClr val="bg1"/>
                </a:solidFill>
              </a:rPr>
              <a:t>worketh</a:t>
            </a:r>
            <a:r>
              <a:rPr lang="en-US" sz="2400" b="1" dirty="0">
                <a:solidFill>
                  <a:schemeClr val="bg1"/>
                </a:solidFill>
              </a:rPr>
              <a:t> patience.4 But let patience have her perfect work, that ye may be perfect and entire, wanting nothing.</a:t>
            </a:r>
          </a:p>
          <a:p>
            <a:r>
              <a:rPr lang="en-US" dirty="0">
                <a:solidFill>
                  <a:schemeClr val="bg1"/>
                </a:solidFill>
              </a:rPr>
              <a:t> </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2000" fill="hold"/>
                                        <p:tgtEl>
                                          <p:spTgt spid="8196"/>
                                        </p:tgtEl>
                                        <p:attrNameLst>
                                          <p:attrName>ppt_x</p:attrName>
                                        </p:attrNameLst>
                                      </p:cBhvr>
                                      <p:tavLst>
                                        <p:tav tm="0">
                                          <p:val>
                                            <p:strVal val="1+#ppt_w/2"/>
                                          </p:val>
                                        </p:tav>
                                        <p:tav tm="100000">
                                          <p:val>
                                            <p:strVal val="#ppt_x"/>
                                          </p:val>
                                        </p:tav>
                                      </p:tavLst>
                                    </p:anim>
                                    <p:anim calcmode="lin" valueType="num">
                                      <p:cBhvr additive="base">
                                        <p:cTn id="8" dur="2000" fill="hold"/>
                                        <p:tgtEl>
                                          <p:spTgt spid="819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98"/>
                                        </p:tgtEl>
                                        <p:attrNameLst>
                                          <p:attrName>style.visibility</p:attrName>
                                        </p:attrNameLst>
                                      </p:cBhvr>
                                      <p:to>
                                        <p:strVal val="visible"/>
                                      </p:to>
                                    </p:set>
                                  </p:childTnLst>
                                </p:cTn>
                              </p:par>
                              <p:par>
                                <p:cTn id="13" presetID="3" presetClass="entr" presetSubtype="0" fill="hold" grpId="0" nodeType="withEffect">
                                  <p:stCondLst>
                                    <p:cond delay="0"/>
                                  </p:stCondLst>
                                  <p:childTnLst>
                                    <p:set>
                                      <p:cBhvr>
                                        <p:cTn id="14" dur="1" fill="hold">
                                          <p:stCondLst>
                                            <p:cond delay="0"/>
                                          </p:stCondLst>
                                        </p:cTn>
                                        <p:tgtEl>
                                          <p:spTgt spid="81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0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8" grpId="0" animBg="1"/>
      <p:bldP spid="8199"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1122</Words>
  <Application>Microsoft Office PowerPoint</Application>
  <PresentationFormat>On-screen Show (4:3)</PresentationFormat>
  <Paragraphs>81</Paragraphs>
  <Slides>8</Slides>
  <Notes>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Default Design</vt:lpstr>
      <vt:lpstr>Slide 1</vt:lpstr>
      <vt:lpstr>Slide 2</vt:lpstr>
      <vt:lpstr>Slide 3</vt:lpstr>
      <vt:lpstr>Slide 4</vt:lpstr>
      <vt:lpstr>Slide 5</vt:lpstr>
      <vt:lpstr>Slide 6</vt:lpstr>
      <vt:lpstr>Slide 7</vt:lpstr>
      <vt:lpstr>Slide 8</vt:lpstr>
    </vt:vector>
  </TitlesOfParts>
  <Company>HHSC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HHSC</dc:creator>
  <cp:lastModifiedBy>bjbactung</cp:lastModifiedBy>
  <cp:revision>26</cp:revision>
  <dcterms:created xsi:type="dcterms:W3CDTF">2009-11-30T16:58:43Z</dcterms:created>
  <dcterms:modified xsi:type="dcterms:W3CDTF">2012-12-09T08:56:54Z</dcterms:modified>
</cp:coreProperties>
</file>