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A584E4-6C4D-498B-96A3-FAB2835DF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EE75F-5D11-45BC-B3B1-9D35A10BE2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0835C8-E8C0-44AA-AB1C-0BE58BAF0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5F05BE-470E-4CAF-85D2-E4C611781D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C34BCD-0E7E-49DB-B4E1-E603B4E77E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E5519F-7E4C-4051-922C-4240DB77C5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D138A3-6AF9-4C96-BF3F-B5268A160C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E777E7-F88D-48B1-A6D1-BB16A39D89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A19865-9307-481C-A75E-E65307DDDF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C604D2-F79E-42A5-AEDD-08EC9F6D07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FBBFD6-1758-4AA2-8E21-CB4E33D1FA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E269148-39D6-4E0F-A878-AE28430F57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Everyone leaves a 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“By faith Abel offered to God a better sacrifice than Cain, through which he obtained the testimony that he was righteous, God testifying about his gifts, and through faith, though he is dead, </a:t>
            </a:r>
            <a:r>
              <a:rPr lang="en-US" u="sng"/>
              <a:t>he still speaks”</a:t>
            </a:r>
            <a:r>
              <a:rPr lang="en-US"/>
              <a:t> </a:t>
            </a:r>
            <a:r>
              <a:rPr lang="en-US" i="1"/>
              <a:t>(Hebrews 11:4).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Legacy of Impartiality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Everyone stands on level ground.</a:t>
            </a:r>
          </a:p>
          <a:p>
            <a:r>
              <a:rPr lang="en-US" dirty="0"/>
              <a:t>Everyone can succeed.</a:t>
            </a:r>
          </a:p>
          <a:p>
            <a:r>
              <a:rPr lang="en-US" dirty="0"/>
              <a:t>We showed </a:t>
            </a:r>
            <a:r>
              <a:rPr lang="en-US" dirty="0" smtClean="0"/>
              <a:t>respect </a:t>
            </a:r>
            <a:r>
              <a:rPr lang="en-US" dirty="0"/>
              <a:t>to all men.</a:t>
            </a:r>
          </a:p>
          <a:p>
            <a:r>
              <a:rPr lang="en-US" dirty="0"/>
              <a:t>We avoided thinking too highly of some (as if they could do no wrong) or too lowly of others (as if they could do no right).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Legacy of Evangelism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“So he was reasoning in the synagogue with the Jews and God-fearing Gentiles, and in the market place every day with those who happened to be present”             </a:t>
            </a:r>
            <a:r>
              <a:rPr lang="en-US" i="1"/>
              <a:t>(Acts 17:17).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Legacy of Discipline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importance of </a:t>
            </a:r>
            <a:r>
              <a:rPr lang="en-US" i="1" dirty="0"/>
              <a:t>discipline</a:t>
            </a:r>
            <a:r>
              <a:rPr lang="en-US" dirty="0"/>
              <a:t> </a:t>
            </a:r>
            <a:r>
              <a:rPr lang="en-US" dirty="0" smtClean="0"/>
              <a:t> today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The community’s a great mess if it lacks discipline</a:t>
            </a:r>
          </a:p>
          <a:p>
            <a:r>
              <a:rPr lang="en-US" dirty="0" smtClean="0"/>
              <a:t>The pastors are not Disciplinarians.. God is.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Our message: We are just messengers of Truth.. Its good if you obey </a:t>
            </a:r>
            <a:r>
              <a:rPr lang="en-US" dirty="0" smtClean="0"/>
              <a:t>God</a:t>
            </a:r>
            <a:r>
              <a:rPr lang="en-US" dirty="0" smtClean="0"/>
              <a:t>.. Something bad will happen if you don’t.. (the blunt truth)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Legacy of Prayer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parents should teach their children about  God as early as possible</a:t>
            </a:r>
          </a:p>
          <a:p>
            <a:pPr>
              <a:buNone/>
            </a:pPr>
            <a:r>
              <a:rPr lang="en-US" i="1" dirty="0" smtClean="0"/>
              <a:t>“train up a child in the way he should go..”</a:t>
            </a:r>
          </a:p>
          <a:p>
            <a:r>
              <a:rPr lang="en-US" dirty="0" smtClean="0"/>
              <a:t>Teach them about God.. Talk with them about God.. Counsel them about God.. Guide them about God.. So on and so forth..</a:t>
            </a:r>
          </a:p>
          <a:p>
            <a:r>
              <a:rPr lang="en-US" dirty="0" smtClean="0"/>
              <a:t>There </a:t>
            </a:r>
            <a:r>
              <a:rPr lang="en-US" dirty="0"/>
              <a:t>is no reason to worry </a:t>
            </a:r>
            <a:r>
              <a:rPr lang="en-US" i="1" dirty="0"/>
              <a:t>(1 Peter 5:7</a:t>
            </a:r>
            <a:r>
              <a:rPr lang="en-US" i="1" dirty="0" smtClean="0"/>
              <a:t>)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/>
          <a:lstStyle/>
          <a:p>
            <a:r>
              <a:rPr lang="en-US" sz="7200" b="1" dirty="0" err="1" smtClean="0">
                <a:latin typeface="Georgia" pitchFamily="18" charset="0"/>
              </a:rPr>
              <a:t>Ang</a:t>
            </a:r>
            <a:r>
              <a:rPr lang="en-US" sz="7200" b="1" dirty="0" smtClean="0">
                <a:latin typeface="Georgia" pitchFamily="18" charset="0"/>
              </a:rPr>
              <a:t> </a:t>
            </a:r>
            <a:r>
              <a:rPr lang="en-US" sz="7200" b="1" dirty="0" err="1" smtClean="0">
                <a:latin typeface="Georgia" pitchFamily="18" charset="0"/>
              </a:rPr>
              <a:t>Istorya</a:t>
            </a:r>
            <a:r>
              <a:rPr lang="en-US" sz="7200" b="1" dirty="0" smtClean="0">
                <a:latin typeface="Georgia" pitchFamily="18" charset="0"/>
              </a:rPr>
              <a:t> </a:t>
            </a:r>
            <a:r>
              <a:rPr lang="en-US" sz="7200" b="1" dirty="0" err="1" smtClean="0">
                <a:latin typeface="Georgia" pitchFamily="18" charset="0"/>
              </a:rPr>
              <a:t>sa</a:t>
            </a:r>
            <a:r>
              <a:rPr lang="en-US" sz="7200" b="1" dirty="0" smtClean="0">
                <a:latin typeface="Georgia" pitchFamily="18" charset="0"/>
              </a:rPr>
              <a:t> </a:t>
            </a:r>
            <a:r>
              <a:rPr lang="en-US" sz="7200" b="1" dirty="0" err="1" smtClean="0">
                <a:latin typeface="Georgia" pitchFamily="18" charset="0"/>
              </a:rPr>
              <a:t>Imong</a:t>
            </a:r>
            <a:r>
              <a:rPr lang="en-US" sz="7200" b="1" dirty="0" smtClean="0">
                <a:latin typeface="Georgia" pitchFamily="18" charset="0"/>
              </a:rPr>
              <a:t> </a:t>
            </a:r>
            <a:r>
              <a:rPr lang="en-US" sz="7200" b="1" dirty="0" err="1" smtClean="0">
                <a:latin typeface="Georgia" pitchFamily="18" charset="0"/>
              </a:rPr>
              <a:t>Kinabuhi</a:t>
            </a:r>
            <a:endParaRPr lang="en-US" sz="72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How will I be remembered?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unsa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marka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atoang</a:t>
            </a:r>
            <a:r>
              <a:rPr lang="en-US" dirty="0" smtClean="0"/>
              <a:t> </a:t>
            </a:r>
            <a:r>
              <a:rPr lang="en-US" dirty="0" err="1" smtClean="0"/>
              <a:t>igabilin</a:t>
            </a:r>
            <a:r>
              <a:rPr lang="en-US" dirty="0" smtClean="0"/>
              <a:t> kung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mamatay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?”</a:t>
            </a:r>
            <a:endParaRPr lang="en-US" i="1" dirty="0"/>
          </a:p>
          <a:p>
            <a:pPr>
              <a:buFont typeface="Wingdings" pitchFamily="2" charset="2"/>
              <a:buNone/>
            </a:pPr>
            <a:endParaRPr lang="en-US" i="1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Will it bring them closer to God?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Could your life help make their lives better?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/>
              <a:t>Daghan</a:t>
            </a:r>
            <a:r>
              <a:rPr lang="en-US" sz="5400" dirty="0" smtClean="0"/>
              <a:t> </a:t>
            </a:r>
            <a:r>
              <a:rPr lang="en-US" sz="5400" dirty="0" err="1" smtClean="0"/>
              <a:t>Klasing</a:t>
            </a:r>
            <a:r>
              <a:rPr lang="en-US" sz="5400" dirty="0" smtClean="0"/>
              <a:t> </a:t>
            </a:r>
            <a:r>
              <a:rPr lang="en-US" sz="5400" dirty="0" err="1" smtClean="0"/>
              <a:t>Istorya</a:t>
            </a:r>
            <a:endParaRPr lang="en-US" sz="5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Confusing stories: 1 Kings 11:4</a:t>
            </a:r>
          </a:p>
          <a:p>
            <a:r>
              <a:rPr lang="en-US"/>
              <a:t>Tragic stories: 2 Timothy 4:10</a:t>
            </a:r>
          </a:p>
          <a:p>
            <a:r>
              <a:rPr lang="en-US"/>
              <a:t>Hidden stories: 1 Timothy 5:24-25</a:t>
            </a:r>
          </a:p>
          <a:p>
            <a:r>
              <a:rPr lang="en-US"/>
              <a:t>Finishing strong: 2 Timothy 4:7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Proverbs 20:7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  “A righteous man who walks in his integrity how blessed are his sons after him”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  “A bad legacy, on the other hand, requires no </a:t>
            </a:r>
            <a:r>
              <a:rPr lang="en-US" sz="2800" dirty="0" smtClean="0"/>
              <a:t>effort </a:t>
            </a:r>
            <a:r>
              <a:rPr lang="en-US" sz="2800" dirty="0"/>
              <a:t>for attainment</a:t>
            </a:r>
            <a:r>
              <a:rPr lang="en-US" sz="2800" dirty="0" smtClean="0"/>
              <a:t>.”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If we do nothing to improve our lives today, our tomorrow and those who wil</a:t>
            </a:r>
            <a:r>
              <a:rPr lang="en-US" sz="2800" dirty="0" smtClean="0"/>
              <a:t>l be in it are the ones who will suffer.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Ecclesiastes 10:1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“Dead flies made a perfumer’s oil stink, so a little foolishness is weightier than wisdom and honor”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“It takes far less to ruin something than to create it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dali</a:t>
            </a:r>
            <a:r>
              <a:rPr lang="en-US" dirty="0" smtClean="0"/>
              <a:t> </a:t>
            </a:r>
            <a:r>
              <a:rPr lang="en-US" dirty="0" err="1" smtClean="0"/>
              <a:t>mangguba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229600" cy="6553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We can start our legacy now..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must not let our “past” control our present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break </a:t>
            </a:r>
            <a:r>
              <a:rPr lang="en-US" dirty="0" smtClean="0"/>
              <a:t>free from the cycle of sin </a:t>
            </a:r>
            <a:r>
              <a:rPr lang="en-US" dirty="0"/>
              <a:t>and be a generation of victors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came from a home of broken promises and failure, we can choose to pass on a legacy of honesty and success </a:t>
            </a:r>
            <a:r>
              <a:rPr lang="en-US" i="1" dirty="0"/>
              <a:t>(Joshua 24:15</a:t>
            </a:r>
            <a:r>
              <a:rPr lang="en-US" i="1" dirty="0" smtClean="0"/>
              <a:t>).</a:t>
            </a:r>
          </a:p>
          <a:p>
            <a:r>
              <a:rPr lang="en-US" i="1" dirty="0" smtClean="0"/>
              <a:t>Bad politicians breed very bad politicians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229600" cy="65532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(Bad politicians breed very bad politicians)</a:t>
            </a:r>
          </a:p>
          <a:p>
            <a:r>
              <a:rPr lang="en-US" dirty="0" smtClean="0"/>
              <a:t>in our common point of view, politicians are typically full of promises and compromises</a:t>
            </a:r>
          </a:p>
          <a:p>
            <a:pPr>
              <a:buNone/>
            </a:pPr>
            <a:r>
              <a:rPr lang="en-US" dirty="0" smtClean="0"/>
              <a:t>ex. </a:t>
            </a:r>
            <a:r>
              <a:rPr lang="en-US" dirty="0" err="1" smtClean="0"/>
              <a:t>Karon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ug</a:t>
            </a:r>
            <a:r>
              <a:rPr lang="en-US" dirty="0" smtClean="0"/>
              <a:t> </a:t>
            </a:r>
            <a:r>
              <a:rPr lang="en-US" dirty="0" err="1" smtClean="0"/>
              <a:t>ginagmay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puthaw</a:t>
            </a:r>
            <a:r>
              <a:rPr lang="en-US" dirty="0" smtClean="0"/>
              <a:t>.. </a:t>
            </a:r>
            <a:r>
              <a:rPr lang="en-US" dirty="0" err="1" smtClean="0"/>
              <a:t>Ugma</a:t>
            </a:r>
            <a:r>
              <a:rPr lang="en-US" dirty="0" smtClean="0"/>
              <a:t> </a:t>
            </a:r>
            <a:r>
              <a:rPr lang="en-US" dirty="0" err="1" smtClean="0"/>
              <a:t>tibouk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gyud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relis</a:t>
            </a:r>
            <a:r>
              <a:rPr lang="en-US" dirty="0" smtClean="0"/>
              <a:t>..</a:t>
            </a:r>
            <a:endParaRPr lang="en-US" dirty="0"/>
          </a:p>
          <a:p>
            <a:r>
              <a:rPr lang="en-US" dirty="0" smtClean="0"/>
              <a:t>We are NOT (and SHOULD NOT be) the ones that shall be held accountable to pay for their spiritual bankruptcy</a:t>
            </a:r>
          </a:p>
          <a:p>
            <a:r>
              <a:rPr lang="en-US" dirty="0" smtClean="0"/>
              <a:t>Jesus gave us freedom.. We are free to choose whether to stay in the loop of sin or not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Legacy of Love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God always came first.</a:t>
            </a:r>
          </a:p>
          <a:p>
            <a:r>
              <a:rPr lang="en-US"/>
              <a:t>We loved the truth.</a:t>
            </a:r>
          </a:p>
          <a:p>
            <a:r>
              <a:rPr lang="en-US"/>
              <a:t>We loved our neighbors.</a:t>
            </a:r>
          </a:p>
          <a:p>
            <a:r>
              <a:rPr lang="en-US"/>
              <a:t>We loved our enemies.</a:t>
            </a:r>
          </a:p>
          <a:p>
            <a:r>
              <a:rPr lang="en-US"/>
              <a:t>We loved brethren </a:t>
            </a:r>
            <a:r>
              <a:rPr lang="en-US" i="1"/>
              <a:t>(1 John 4:11).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110</TotalTime>
  <Words>619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Curtain Call</vt:lpstr>
      <vt:lpstr>Everyone leaves a story</vt:lpstr>
      <vt:lpstr>Ang Istorya sa Imong Kinabuhi</vt:lpstr>
      <vt:lpstr>How will I be remembered?</vt:lpstr>
      <vt:lpstr>Daghan Klasing Istorya</vt:lpstr>
      <vt:lpstr>Proverbs 20:7</vt:lpstr>
      <vt:lpstr>Ecclesiastes 10:1</vt:lpstr>
      <vt:lpstr>Slide 7</vt:lpstr>
      <vt:lpstr>Slide 8</vt:lpstr>
      <vt:lpstr>The Legacy of Love</vt:lpstr>
      <vt:lpstr>The Legacy of Impartiality</vt:lpstr>
      <vt:lpstr>The Legacy of Evangelism</vt:lpstr>
      <vt:lpstr>The Legacy of Discipline</vt:lpstr>
      <vt:lpstr>The Legacy of 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Life Story</dc:title>
  <dc:creator>bjbactung</dc:creator>
  <cp:lastModifiedBy>bjbactung</cp:lastModifiedBy>
  <cp:revision>15</cp:revision>
  <dcterms:created xsi:type="dcterms:W3CDTF">2005-02-04T02:13:50Z</dcterms:created>
  <dcterms:modified xsi:type="dcterms:W3CDTF">2012-11-18T14:58:16Z</dcterms:modified>
</cp:coreProperties>
</file>