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0" r:id="rId6"/>
    <p:sldId id="259" r:id="rId7"/>
    <p:sldId id="262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D6BF-A34D-47C0-B9CB-64D69C94B8E9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219B-BC57-40AF-9B38-B880D97FB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D6BF-A34D-47C0-B9CB-64D69C94B8E9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219B-BC57-40AF-9B38-B880D97FB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D6BF-A34D-47C0-B9CB-64D69C94B8E9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219B-BC57-40AF-9B38-B880D97FB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D6BF-A34D-47C0-B9CB-64D69C94B8E9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219B-BC57-40AF-9B38-B880D97FB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D6BF-A34D-47C0-B9CB-64D69C94B8E9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219B-BC57-40AF-9B38-B880D97FB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D6BF-A34D-47C0-B9CB-64D69C94B8E9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219B-BC57-40AF-9B38-B880D97FB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D6BF-A34D-47C0-B9CB-64D69C94B8E9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219B-BC57-40AF-9B38-B880D97FB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D6BF-A34D-47C0-B9CB-64D69C94B8E9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219B-BC57-40AF-9B38-B880D97FB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D6BF-A34D-47C0-B9CB-64D69C94B8E9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219B-BC57-40AF-9B38-B880D97FB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D6BF-A34D-47C0-B9CB-64D69C94B8E9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219B-BC57-40AF-9B38-B880D97FB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D6BF-A34D-47C0-B9CB-64D69C94B8E9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219B-BC57-40AF-9B38-B880D97FB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4D6BF-A34D-47C0-B9CB-64D69C94B8E9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3219B-BC57-40AF-9B38-B880D97FB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80010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Jeremiah 1: 5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“Before I formed you in the womb I knew</a:t>
            </a:r>
            <a:r>
              <a:rPr lang="en-US" baseline="30000" dirty="0"/>
              <a:t> </a:t>
            </a:r>
            <a:r>
              <a:rPr lang="en-US" dirty="0" smtClean="0"/>
              <a:t>you,</a:t>
            </a:r>
            <a:br>
              <a:rPr lang="en-US" dirty="0" smtClean="0"/>
            </a:br>
            <a:r>
              <a:rPr lang="en-US" dirty="0" smtClean="0"/>
              <a:t>    before you were born I set you apart;</a:t>
            </a:r>
            <a:br>
              <a:rPr lang="en-US" dirty="0" smtClean="0"/>
            </a:br>
            <a:r>
              <a:rPr lang="en-US" dirty="0" smtClean="0"/>
              <a:t>    I appointed you as a prophet to the nations.”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iscipleshipTit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28600"/>
            <a:ext cx="8686800" cy="6400799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Jeremiah’s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He was very young when God called him</a:t>
            </a:r>
          </a:p>
          <a:p>
            <a:r>
              <a:rPr lang="en-US" dirty="0" smtClean="0"/>
              <a:t>But God already predestinated him</a:t>
            </a:r>
          </a:p>
          <a:p>
            <a:endParaRPr lang="en-US" dirty="0"/>
          </a:p>
          <a:p>
            <a:r>
              <a:rPr lang="en-US" dirty="0" smtClean="0"/>
              <a:t>God Chose Us</a:t>
            </a:r>
          </a:p>
          <a:p>
            <a:r>
              <a:rPr lang="en-US" dirty="0" smtClean="0"/>
              <a:t>God Set Us Apart</a:t>
            </a:r>
          </a:p>
          <a:p>
            <a:r>
              <a:rPr lang="en-US" dirty="0" smtClean="0"/>
              <a:t>God Expects Us To </a:t>
            </a:r>
            <a:r>
              <a:rPr lang="en-US" dirty="0" smtClean="0"/>
              <a:t>Follow His Will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Youths are like seeds.. They have potentials..</a:t>
            </a:r>
          </a:p>
          <a:p>
            <a:r>
              <a:rPr lang="en-US" dirty="0" smtClean="0"/>
              <a:t>We should take care of them until they grow spiritually mature..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447800" cy="6049962"/>
          </a:xfrm>
        </p:spPr>
        <p:txBody>
          <a:bodyPr>
            <a:normAutofit/>
          </a:bodyPr>
          <a:lstStyle/>
          <a:p>
            <a:r>
              <a:rPr lang="en-US" sz="8800" dirty="0" smtClean="0"/>
              <a:t>T</a:t>
            </a:r>
            <a:br>
              <a:rPr lang="en-US" sz="8800" dirty="0" smtClean="0"/>
            </a:br>
            <a:r>
              <a:rPr lang="en-US" sz="8800" dirty="0" smtClean="0"/>
              <a:t>R</a:t>
            </a:r>
            <a:br>
              <a:rPr lang="en-US" sz="8800" dirty="0" smtClean="0"/>
            </a:br>
            <a:r>
              <a:rPr lang="en-US" sz="8800" dirty="0" smtClean="0"/>
              <a:t>E</a:t>
            </a:r>
            <a:br>
              <a:rPr lang="en-US" sz="8800" dirty="0" smtClean="0"/>
            </a:br>
            <a:r>
              <a:rPr lang="en-US" sz="8800" dirty="0" smtClean="0"/>
              <a:t>E</a:t>
            </a:r>
            <a:endParaRPr lang="en-US" sz="8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47800" y="274638"/>
            <a:ext cx="6400800" cy="6049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 smtClean="0">
                <a:latin typeface="+mj-lt"/>
                <a:ea typeface="+mj-ea"/>
                <a:cs typeface="+mj-cs"/>
              </a:rPr>
              <a:t>RAIN</a:t>
            </a: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ESPECT</a:t>
            </a:r>
            <a:b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NCOURAGE</a:t>
            </a:r>
            <a:b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XEMPLIFY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dirty="0" smtClean="0"/>
              <a:t>Proverbs 22:6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Start children off on the way they should go, and even when they are old they will not turn from 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church that doesn’t train her youth is a church that doesn’t give value to its future</a:t>
            </a:r>
          </a:p>
          <a:p>
            <a:r>
              <a:rPr lang="en-US" dirty="0" smtClean="0"/>
              <a:t>The church must be the source of  spiritual learning for the new generation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b="1" dirty="0" smtClean="0"/>
              <a:t>Philippians 2:3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Do nothing from selfishness or empty conceit, but with humility of mind let each of you regard one another as more important than himself;</a:t>
            </a:r>
            <a:endParaRPr lang="en-US" dirty="0" smtClean="0"/>
          </a:p>
          <a:p>
            <a:r>
              <a:rPr lang="en-US" dirty="0" smtClean="0"/>
              <a:t>Respect and love always go hand in hand</a:t>
            </a:r>
          </a:p>
          <a:p>
            <a:r>
              <a:rPr lang="en-US" dirty="0" smtClean="0"/>
              <a:t>Everything that we do to our youth at present have impacts on their future</a:t>
            </a:r>
          </a:p>
          <a:p>
            <a:pPr>
              <a:buNone/>
            </a:pPr>
            <a:r>
              <a:rPr lang="en-US" dirty="0" smtClean="0"/>
              <a:t>-lets make their memory beautiful…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Encourage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Isaiah 41:10 </a:t>
            </a:r>
            <a:r>
              <a:rPr lang="en-US" i="1" dirty="0" smtClean="0"/>
              <a:t>fear not, for I am with you; be not dismayed, for I am your God; I will strengthen you, I will help you, I will uphold you with my righteous right </a:t>
            </a:r>
            <a:r>
              <a:rPr lang="en-US" i="1" dirty="0" smtClean="0"/>
              <a:t>hand.</a:t>
            </a:r>
          </a:p>
          <a:p>
            <a:endParaRPr lang="en-US" dirty="0" smtClean="0"/>
          </a:p>
          <a:p>
            <a:r>
              <a:rPr lang="en-US" dirty="0" smtClean="0"/>
              <a:t>Youth are dreamers</a:t>
            </a:r>
          </a:p>
          <a:p>
            <a:r>
              <a:rPr lang="en-US" dirty="0" smtClean="0"/>
              <a:t>We should instill in their minds that our goals should not be limited in worldly things</a:t>
            </a:r>
            <a:endParaRPr lang="en-US" dirty="0" smtClean="0"/>
          </a:p>
          <a:p>
            <a:r>
              <a:rPr lang="en-US" i="1" dirty="0" smtClean="0"/>
              <a:t>You are valuable because you exist. Not because of what you do or what you have done, but simply because you are</a:t>
            </a:r>
            <a:r>
              <a:rPr lang="en-US" dirty="0" smtClean="0"/>
              <a:t>. </a:t>
            </a:r>
            <a:r>
              <a:rPr lang="en-US" b="1" dirty="0" smtClean="0"/>
              <a:t>–Max </a:t>
            </a:r>
            <a:r>
              <a:rPr lang="en-US" b="1" dirty="0" err="1" smtClean="0"/>
              <a:t>Lucado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Exemplify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dirty="0" smtClean="0"/>
              <a:t>John 14:15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If you love me, you will keep </a:t>
            </a:r>
            <a:r>
              <a:rPr lang="en-US" i="1" dirty="0" smtClean="0"/>
              <a:t>my commandments.</a:t>
            </a:r>
          </a:p>
          <a:p>
            <a:endParaRPr lang="en-US" i="1" dirty="0" smtClean="0"/>
          </a:p>
          <a:p>
            <a:r>
              <a:rPr lang="en-US" i="1" dirty="0" smtClean="0"/>
              <a:t>To exemplify means to give/show example</a:t>
            </a:r>
          </a:p>
          <a:p>
            <a:r>
              <a:rPr lang="en-US" i="1" dirty="0" smtClean="0"/>
              <a:t>Our simple application of the Word of God exemplifies our obedience to God</a:t>
            </a:r>
          </a:p>
          <a:p>
            <a:r>
              <a:rPr lang="en-US" dirty="0" smtClean="0"/>
              <a:t>We should show them how the Word of God works in everyday living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Reflection: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Ecclesiastes 12:1</a:t>
            </a:r>
          </a:p>
          <a:p>
            <a:pPr>
              <a:buNone/>
            </a:pPr>
            <a:r>
              <a:rPr lang="en-US" dirty="0" smtClean="0"/>
              <a:t>Remember </a:t>
            </a:r>
            <a:r>
              <a:rPr lang="en-US" dirty="0" smtClean="0"/>
              <a:t>your Creator</a:t>
            </a:r>
            <a:br>
              <a:rPr lang="en-US" dirty="0" smtClean="0"/>
            </a:br>
            <a:r>
              <a:rPr lang="en-US" dirty="0" smtClean="0"/>
              <a:t>    in the days of your youth,</a:t>
            </a:r>
            <a:br>
              <a:rPr lang="en-US" dirty="0" smtClean="0"/>
            </a:br>
            <a:r>
              <a:rPr lang="en-US" dirty="0" smtClean="0"/>
              <a:t>before the days of trouble come</a:t>
            </a:r>
            <a:br>
              <a:rPr lang="en-US" dirty="0" smtClean="0"/>
            </a:br>
            <a:r>
              <a:rPr lang="en-US" dirty="0" smtClean="0"/>
              <a:t>    and the years approach when you will say,</a:t>
            </a:r>
            <a:br>
              <a:rPr lang="en-US" dirty="0" smtClean="0"/>
            </a:br>
            <a:r>
              <a:rPr lang="en-US" dirty="0" smtClean="0"/>
              <a:t>    “I find no pleasure in them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We should understand that </a:t>
            </a:r>
            <a:r>
              <a:rPr lang="en-US" b="1" dirty="0" smtClean="0"/>
              <a:t>STRENGTHENING OUR ROOTS </a:t>
            </a:r>
            <a:r>
              <a:rPr lang="en-US" dirty="0" smtClean="0"/>
              <a:t>is as important as </a:t>
            </a:r>
            <a:r>
              <a:rPr lang="en-US" b="1" dirty="0" smtClean="0"/>
              <a:t>BEARING FRUIT</a:t>
            </a:r>
            <a:endParaRPr lang="en-US" b="1" dirty="0" smtClean="0"/>
          </a:p>
          <a:p>
            <a:r>
              <a:rPr lang="en-US" dirty="0" smtClean="0"/>
              <a:t>As early as possible the youth should seek God…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139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Jeremiah 1: 5   “Before I formed you in the womb I knew you,     before you were born I set you apart;     I appointed you as a prophet to the nations.”</vt:lpstr>
      <vt:lpstr>Slide 2</vt:lpstr>
      <vt:lpstr>Jeremiah’s Story</vt:lpstr>
      <vt:lpstr>T R E E</vt:lpstr>
      <vt:lpstr>Train</vt:lpstr>
      <vt:lpstr>Respect</vt:lpstr>
      <vt:lpstr>Encourage</vt:lpstr>
      <vt:lpstr>Exemplify</vt:lpstr>
      <vt:lpstr>Reflection: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Jeremiah 1: 5  Sa wala pa ikaw buhata nako diha sa tiyan naila ko na ikaw, ug sa wala pa ikaw mogula sa tagoangkan gibalaan ko na ikaw; gitudlo ko ikaw nga manalagna alang sa mga nasud.</dc:title>
  <dc:creator>bjbactung</dc:creator>
  <cp:lastModifiedBy>bjbactung</cp:lastModifiedBy>
  <cp:revision>13</cp:revision>
  <dcterms:created xsi:type="dcterms:W3CDTF">2013-04-28T07:26:28Z</dcterms:created>
  <dcterms:modified xsi:type="dcterms:W3CDTF">2013-04-28T15:19:04Z</dcterms:modified>
</cp:coreProperties>
</file>